
<file path=[Content_Types].xml><?xml version="1.0" encoding="utf-8"?>
<Types xmlns="http://schemas.openxmlformats.org/package/2006/content-types">
  <Default Extension="fntdata" ContentType="application/x-fontdata"/>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 id="2147483675" r:id="rId3"/>
  </p:sldMasterIdLst>
  <p:notesMasterIdLst>
    <p:notesMasterId r:id="rId3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2" r:id="rId27"/>
    <p:sldId id="283" r:id="rId28"/>
    <p:sldId id="284" r:id="rId29"/>
    <p:sldId id="285" r:id="rId30"/>
    <p:sldId id="286" r:id="rId31"/>
    <p:sldId id="287" r:id="rId32"/>
    <p:sldId id="288" r:id="rId33"/>
    <p:sldId id="279" r:id="rId34"/>
    <p:sldId id="280" r:id="rId35"/>
    <p:sldId id="281" r:id="rId36"/>
  </p:sldIdLst>
  <p:sldSz cx="9144000" cy="5143500" type="screen16x9"/>
  <p:notesSz cx="6858000" cy="9144000"/>
  <p:embeddedFontLst>
    <p:embeddedFont>
      <p:font typeface="Cambria" panose="02040503050406030204" pitchFamily="18" charset="0"/>
      <p:regular r:id="rId38"/>
      <p:bold r:id="rId39"/>
      <p:italic r:id="rId40"/>
      <p:boldItalic r:id="rId41"/>
    </p:embeddedFont>
    <p:embeddedFont>
      <p:font typeface="Candara" panose="020E0502030303020204" pitchFamily="34" charset="0"/>
      <p:regular r:id="rId42"/>
      <p:bold r:id="rId43"/>
      <p:italic r:id="rId44"/>
      <p:boldItalic r:id="rId45"/>
    </p:embeddedFont>
    <p:embeddedFont>
      <p:font typeface="Consolas" panose="020B0609020204030204" pitchFamily="49" charset="0"/>
      <p:regular r:id="rId46"/>
      <p:bold r:id="rId47"/>
      <p:italic r:id="rId48"/>
      <p:boldItalic r:id="rId49"/>
    </p:embeddedFont>
    <p:embeddedFont>
      <p:font typeface="Helvetica Neue" panose="020B0604020202020204"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5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2.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font" Target="fonts/font14.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7.xml"/><Relationship Id="rId41" Type="http://schemas.openxmlformats.org/officeDocument/2006/relationships/font" Target="fonts/font4.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2.fntdata"/><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7.fntdata"/><Relationship Id="rId52"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1pPr>
            <a:lvl2pPr marL="914400" marR="0" lvl="1"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Self-organizing_communities"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en.wikipedia.org/wiki/Continual_improvement_process" TargetMode="External"/><Relationship Id="rId5" Type="http://schemas.openxmlformats.org/officeDocument/2006/relationships/hyperlink" Target="https://en.wikipedia.org/wiki/End_user" TargetMode="External"/><Relationship Id="rId4" Type="http://schemas.openxmlformats.org/officeDocument/2006/relationships/hyperlink" Target="https://en.wikipedia.org/wiki/Cross-functional_tea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 name="Google Shape;140;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14" name="Google Shape;2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25" name="Google Shape;22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SzPts val="1100"/>
              <a:buChar char="-"/>
            </a:pPr>
            <a:r>
              <a:rPr lang="en-US" sz="1100"/>
              <a:t>Annotations: a special form of syntactic metadata that can be added to Java source code for better code readability and structure.</a:t>
            </a:r>
            <a:endParaRPr sz="1100"/>
          </a:p>
          <a:p>
            <a:pPr marL="457200" lvl="0" indent="-298450" algn="l" rtl="0">
              <a:lnSpc>
                <a:spcPct val="117999"/>
              </a:lnSpc>
              <a:spcBef>
                <a:spcPts val="0"/>
              </a:spcBef>
              <a:spcAft>
                <a:spcPts val="0"/>
              </a:spcAft>
              <a:buSzPts val="1100"/>
              <a:buChar char="-"/>
            </a:pPr>
            <a:r>
              <a:rPr lang="en-US" sz="1100"/>
              <a:t>You have to use them to let the runtime know when a function in your class is a test case.</a:t>
            </a:r>
            <a:endParaRPr sz="1100"/>
          </a:p>
          <a:p>
            <a:pPr marL="457200" lvl="0" indent="-298450" algn="l" rtl="0">
              <a:lnSpc>
                <a:spcPct val="117999"/>
              </a:lnSpc>
              <a:spcBef>
                <a:spcPts val="0"/>
              </a:spcBef>
              <a:spcAft>
                <a:spcPts val="0"/>
              </a:spcAft>
              <a:buSzPts val="1100"/>
              <a:buChar char="-"/>
            </a:pPr>
            <a:r>
              <a:rPr lang="en-US" sz="1100"/>
              <a:t>Variables, parameters, packages, methods and classes can be annotated.</a:t>
            </a:r>
            <a:endParaRPr sz="1100"/>
          </a:p>
          <a:p>
            <a:pPr marL="457200" lvl="0" indent="-298450" algn="l" rtl="0">
              <a:lnSpc>
                <a:spcPct val="117999"/>
              </a:lnSpc>
              <a:spcBef>
                <a:spcPts val="0"/>
              </a:spcBef>
              <a:spcAft>
                <a:spcPts val="0"/>
              </a:spcAft>
              <a:buSzPts val="1100"/>
              <a:buChar char="-"/>
            </a:pPr>
            <a:r>
              <a:rPr lang="en-US" sz="1100"/>
              <a:t>Annotations were introduced in JUnit4---this is the big difference between JUnit3 and JUnit4; Junit4 is annotation-based.</a:t>
            </a:r>
            <a:endParaRPr sz="1100"/>
          </a:p>
          <a:p>
            <a:pPr marL="457200" lvl="0" indent="-298450" algn="l" rtl="0">
              <a:lnSpc>
                <a:spcPct val="117999"/>
              </a:lnSpc>
              <a:spcBef>
                <a:spcPts val="0"/>
              </a:spcBef>
              <a:spcAft>
                <a:spcPts val="0"/>
              </a:spcAft>
              <a:buSzPts val="1100"/>
              <a:buChar char="-"/>
            </a:pPr>
            <a:r>
              <a:rPr lang="en-US" sz="1100"/>
              <a:t>@Test(timeout=500): e.g. if you are working under some SLA (Service level agreement), and tests need to be completed within some specified time.</a:t>
            </a:r>
            <a:endParaRPr sz="1100"/>
          </a:p>
          <a:p>
            <a:pPr marL="457200" lvl="0" indent="-298450" algn="l" rtl="0">
              <a:lnSpc>
                <a:spcPct val="117999"/>
              </a:lnSpc>
              <a:spcBef>
                <a:spcPts val="0"/>
              </a:spcBef>
              <a:spcAft>
                <a:spcPts val="0"/>
              </a:spcAft>
              <a:buSzPts val="1100"/>
              <a:buChar char="-"/>
            </a:pPr>
            <a:r>
              <a:rPr lang="en-US" sz="1100"/>
              <a:t>@Before: This is useful when we want to execute some common code before running a test.</a:t>
            </a:r>
            <a:endParaRPr sz="1100"/>
          </a:p>
          <a:p>
            <a:pPr marL="457200" lvl="0" indent="-298450" algn="l" rtl="0">
              <a:lnSpc>
                <a:spcPct val="117999"/>
              </a:lnSpc>
              <a:spcBef>
                <a:spcPts val="0"/>
              </a:spcBef>
              <a:spcAft>
                <a:spcPts val="0"/>
              </a:spcAft>
              <a:buSzPts val="1100"/>
              <a:buChar char="-"/>
            </a:pPr>
            <a:r>
              <a:rPr lang="en-US" sz="1100"/>
              <a:t>@After: e.g., to clear a list after the execution of each test.</a:t>
            </a:r>
            <a:endParaRPr sz="1100"/>
          </a:p>
          <a:p>
            <a:pPr marL="457200" lvl="0" indent="-298450" algn="l" rtl="0">
              <a:lnSpc>
                <a:spcPct val="117999"/>
              </a:lnSpc>
              <a:spcBef>
                <a:spcPts val="0"/>
              </a:spcBef>
              <a:spcAft>
                <a:spcPts val="0"/>
              </a:spcAft>
              <a:buSzPts val="1100"/>
              <a:buChar char="-"/>
            </a:pPr>
            <a:r>
              <a:rPr lang="en-US" sz="1100"/>
              <a:t>@BeforeClass: When we want to execute an expensive common operation before each test, it's preferable to execute it only once before running all tests. e.g., creation of a database connection, startup of a server.</a:t>
            </a:r>
            <a:endParaRPr sz="1100"/>
          </a:p>
          <a:p>
            <a:pPr marL="457200" lvl="0" indent="-298450" algn="l" rtl="0">
              <a:lnSpc>
                <a:spcPct val="117999"/>
              </a:lnSpc>
              <a:spcBef>
                <a:spcPts val="0"/>
              </a:spcBef>
              <a:spcAft>
                <a:spcPts val="0"/>
              </a:spcAft>
              <a:buSzPts val="1100"/>
              <a:buChar char="-"/>
            </a:pPr>
            <a:r>
              <a:rPr lang="en-US" sz="1100"/>
              <a:t>@AfterClass: e.g., to close DB connection.</a:t>
            </a:r>
            <a:endParaRPr sz="1100"/>
          </a:p>
          <a:p>
            <a:pPr marL="457200" lvl="0" indent="-298450" algn="l" rtl="0">
              <a:lnSpc>
                <a:spcPct val="117999"/>
              </a:lnSpc>
              <a:spcBef>
                <a:spcPts val="0"/>
              </a:spcBef>
              <a:spcAft>
                <a:spcPts val="0"/>
              </a:spcAft>
              <a:buSzPts val="1100"/>
              <a:buChar char="-"/>
            </a:pPr>
            <a:r>
              <a:rPr lang="en-US" sz="1100"/>
              <a:t>@Ignore: e.g. disabling some test cases during test execution.</a:t>
            </a:r>
            <a:endParaRPr sz="1100"/>
          </a:p>
        </p:txBody>
      </p:sp>
      <p:sp>
        <p:nvSpPr>
          <p:cNvPr id="235" name="Google Shape;23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sz="1100"/>
          </a:p>
        </p:txBody>
      </p:sp>
      <p:sp>
        <p:nvSpPr>
          <p:cNvPr id="242" name="Google Shape;24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SzPts val="1100"/>
              <a:buChar char="-"/>
            </a:pPr>
            <a:r>
              <a:rPr lang="en-US" sz="1100"/>
              <a:t>JUnit 4.12 to 4.13.1: assertThrows deprecates @Test(expected) and @Rule ExpectedException</a:t>
            </a:r>
            <a:endParaRPr sz="1100"/>
          </a:p>
          <a:p>
            <a:pPr marL="457200" lvl="0" indent="-298450" algn="l" rtl="0">
              <a:lnSpc>
                <a:spcPct val="117999"/>
              </a:lnSpc>
              <a:spcBef>
                <a:spcPts val="0"/>
              </a:spcBef>
              <a:spcAft>
                <a:spcPts val="0"/>
              </a:spcAft>
              <a:buSzPts val="1100"/>
              <a:buChar char="-"/>
            </a:pPr>
            <a:r>
              <a:rPr lang="en-US" sz="1100"/>
              <a:t>JUnit 5: The order of the parameters of the assertions changed, moving the output message parameter as the last parameter.</a:t>
            </a:r>
            <a:endParaRPr sz="1100"/>
          </a:p>
          <a:p>
            <a:pPr marL="457200" lvl="0" indent="-298450" algn="l" rtl="0">
              <a:lnSpc>
                <a:spcPct val="117999"/>
              </a:lnSpc>
              <a:spcBef>
                <a:spcPts val="0"/>
              </a:spcBef>
              <a:spcAft>
                <a:spcPts val="0"/>
              </a:spcAft>
              <a:buSzPts val="1100"/>
              <a:buChar char="-"/>
            </a:pPr>
            <a:r>
              <a:rPr lang="en-US" sz="1100" i="1">
                <a:solidFill>
                  <a:schemeClr val="dk1"/>
                </a:solidFill>
              </a:rPr>
              <a:t>assertSame</a:t>
            </a:r>
            <a:r>
              <a:rPr lang="en-US" sz="1100">
                <a:solidFill>
                  <a:schemeClr val="dk1"/>
                </a:solidFill>
              </a:rPr>
              <a:t>: </a:t>
            </a:r>
            <a:r>
              <a:rPr lang="en-US" sz="1100"/>
              <a:t>when we want to verify that two variables refer to the same object</a:t>
            </a:r>
            <a:endParaRPr sz="1100"/>
          </a:p>
          <a:p>
            <a:pPr marL="457200" lvl="0" indent="-298450" algn="l" rtl="0">
              <a:lnSpc>
                <a:spcPct val="117999"/>
              </a:lnSpc>
              <a:spcBef>
                <a:spcPts val="0"/>
              </a:spcBef>
              <a:spcAft>
                <a:spcPts val="0"/>
              </a:spcAft>
              <a:buSzPts val="1100"/>
              <a:buChar char="-"/>
            </a:pPr>
            <a:r>
              <a:rPr lang="en-US" sz="1100" i="1"/>
              <a:t>fail</a:t>
            </a:r>
            <a:r>
              <a:rPr lang="en-US" sz="1100"/>
              <a:t>: fails a test throwing an </a:t>
            </a:r>
            <a:r>
              <a:rPr lang="en-US" sz="1100" i="1"/>
              <a:t>AssertionFailedError</a:t>
            </a:r>
            <a:r>
              <a:rPr lang="en-US" sz="1100"/>
              <a:t>. It can be used to verify that an actual exception is thrown or when we want to make a test failing during its development.</a:t>
            </a:r>
            <a:endParaRPr sz="1100"/>
          </a:p>
        </p:txBody>
      </p:sp>
      <p:sp>
        <p:nvSpPr>
          <p:cNvPr id="249" name="Google Shape;24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SzPts val="1100"/>
              <a:buChar char="-"/>
            </a:pPr>
            <a:r>
              <a:rPr lang="en-US" sz="1100"/>
              <a:t>JUnit 4.12 to 4.13.1: assertThrows deprecates @Test(expected) and @Rule ExpectedException</a:t>
            </a:r>
            <a:endParaRPr sz="1100"/>
          </a:p>
          <a:p>
            <a:pPr marL="457200" lvl="0" indent="-298450" algn="l" rtl="0">
              <a:lnSpc>
                <a:spcPct val="117999"/>
              </a:lnSpc>
              <a:spcBef>
                <a:spcPts val="0"/>
              </a:spcBef>
              <a:spcAft>
                <a:spcPts val="0"/>
              </a:spcAft>
              <a:buSzPts val="1100"/>
              <a:buChar char="-"/>
            </a:pPr>
            <a:r>
              <a:rPr lang="en-US" sz="1100"/>
              <a:t>JUnit 5: The order of the parameters of the assertions changed, moving the output message parameter as the last parameter.</a:t>
            </a:r>
            <a:endParaRPr sz="1100"/>
          </a:p>
          <a:p>
            <a:pPr marL="457200" lvl="0" indent="-298450" algn="l" rtl="0">
              <a:lnSpc>
                <a:spcPct val="117999"/>
              </a:lnSpc>
              <a:spcBef>
                <a:spcPts val="0"/>
              </a:spcBef>
              <a:spcAft>
                <a:spcPts val="0"/>
              </a:spcAft>
              <a:buSzPts val="1100"/>
              <a:buChar char="-"/>
            </a:pPr>
            <a:r>
              <a:rPr lang="en-US" sz="1100" i="1">
                <a:solidFill>
                  <a:schemeClr val="dk1"/>
                </a:solidFill>
              </a:rPr>
              <a:t>assertSame</a:t>
            </a:r>
            <a:r>
              <a:rPr lang="en-US" sz="1100">
                <a:solidFill>
                  <a:schemeClr val="dk1"/>
                </a:solidFill>
              </a:rPr>
              <a:t>: </a:t>
            </a:r>
            <a:r>
              <a:rPr lang="en-US" sz="1100"/>
              <a:t>when we want to verify that two variables refer to the same object</a:t>
            </a:r>
            <a:endParaRPr sz="1100"/>
          </a:p>
          <a:p>
            <a:pPr marL="457200" lvl="0" indent="-298450" algn="l" rtl="0">
              <a:lnSpc>
                <a:spcPct val="117999"/>
              </a:lnSpc>
              <a:spcBef>
                <a:spcPts val="0"/>
              </a:spcBef>
              <a:spcAft>
                <a:spcPts val="0"/>
              </a:spcAft>
              <a:buSzPts val="1100"/>
              <a:buChar char="-"/>
            </a:pPr>
            <a:r>
              <a:rPr lang="en-US" sz="1100" i="1"/>
              <a:t>fail</a:t>
            </a:r>
            <a:r>
              <a:rPr lang="en-US" sz="1100"/>
              <a:t>: fails a test throwing an </a:t>
            </a:r>
            <a:r>
              <a:rPr lang="en-US" sz="1100" i="1"/>
              <a:t>AssertionFailedError</a:t>
            </a:r>
            <a:r>
              <a:rPr lang="en-US" sz="1100"/>
              <a:t>. It can be used to verify that an actual exception is thrown or when we want to make a test failing during its development.</a:t>
            </a:r>
            <a:endParaRPr sz="1100"/>
          </a:p>
        </p:txBody>
      </p:sp>
      <p:sp>
        <p:nvSpPr>
          <p:cNvPr id="256" name="Google Shape;25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SzPts val="1100"/>
              <a:buChar char="-"/>
            </a:pPr>
            <a:r>
              <a:rPr lang="en-US" sz="1100"/>
              <a:t>Your test is successful when the specified exception is thrown, and it fails if a different or no exception is thrown.</a:t>
            </a:r>
            <a:endParaRPr sz="1100"/>
          </a:p>
          <a:p>
            <a:pPr marL="457200" lvl="0" indent="-298450" algn="l" rtl="0">
              <a:lnSpc>
                <a:spcPct val="117999"/>
              </a:lnSpc>
              <a:spcBef>
                <a:spcPts val="0"/>
              </a:spcBef>
              <a:spcAft>
                <a:spcPts val="0"/>
              </a:spcAft>
              <a:buSzPts val="1100"/>
              <a:buChar char="-"/>
            </a:pPr>
            <a:r>
              <a:rPr lang="en-US" sz="1100"/>
              <a:t>Instead of specifying the exception's type, you can characterize the expected exception based on the exception's message.</a:t>
            </a:r>
            <a:endParaRPr sz="1100"/>
          </a:p>
        </p:txBody>
      </p:sp>
      <p:sp>
        <p:nvSpPr>
          <p:cNvPr id="264" name="Google Shape;2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sz="1100"/>
          </a:p>
        </p:txBody>
      </p:sp>
      <p:sp>
        <p:nvSpPr>
          <p:cNvPr id="273" name="Google Shape;27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a:p>
        </p:txBody>
      </p:sp>
      <p:sp>
        <p:nvSpPr>
          <p:cNvPr id="282" name="Google Shape;28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94" name="Google Shape;29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48" name="Google Shape;14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100"/>
              <a:t>i = 1: result = 2</a:t>
            </a:r>
            <a:endParaRPr sz="1100"/>
          </a:p>
          <a:p>
            <a:pPr marL="0" lvl="0" indent="0" algn="l" rtl="0">
              <a:lnSpc>
                <a:spcPct val="117999"/>
              </a:lnSpc>
              <a:spcBef>
                <a:spcPts val="0"/>
              </a:spcBef>
              <a:spcAft>
                <a:spcPts val="0"/>
              </a:spcAft>
              <a:buSzPts val="1400"/>
              <a:buNone/>
            </a:pPr>
            <a:r>
              <a:rPr lang="en-US" sz="1100"/>
              <a:t>i = 2: result = 4</a:t>
            </a:r>
            <a:endParaRPr sz="1100"/>
          </a:p>
          <a:p>
            <a:pPr marL="0" lvl="0" indent="0" algn="l" rtl="0">
              <a:lnSpc>
                <a:spcPct val="117999"/>
              </a:lnSpc>
              <a:spcBef>
                <a:spcPts val="0"/>
              </a:spcBef>
              <a:spcAft>
                <a:spcPts val="0"/>
              </a:spcAft>
              <a:buSzPts val="1400"/>
              <a:buNone/>
            </a:pPr>
            <a:r>
              <a:rPr lang="en-US" sz="1100"/>
              <a:t>i = 3: result = 8</a:t>
            </a:r>
            <a:endParaRPr sz="1100"/>
          </a:p>
          <a:p>
            <a:pPr marL="0" lvl="0" indent="0" algn="l" rtl="0">
              <a:lnSpc>
                <a:spcPct val="117999"/>
              </a:lnSpc>
              <a:spcBef>
                <a:spcPts val="0"/>
              </a:spcBef>
              <a:spcAft>
                <a:spcPts val="0"/>
              </a:spcAft>
              <a:buSzPts val="1400"/>
              <a:buNone/>
            </a:pPr>
            <a:r>
              <a:rPr lang="en-US" sz="1100"/>
              <a:t>i = 4: result = 16</a:t>
            </a:r>
            <a:endParaRPr sz="1100"/>
          </a:p>
          <a:p>
            <a:pPr marL="0" lvl="0" indent="0" algn="l" rtl="0">
              <a:lnSpc>
                <a:spcPct val="117999"/>
              </a:lnSpc>
              <a:spcBef>
                <a:spcPts val="0"/>
              </a:spcBef>
              <a:spcAft>
                <a:spcPts val="0"/>
              </a:spcAft>
              <a:buSzPts val="1400"/>
              <a:buNone/>
            </a:pPr>
            <a:endParaRPr sz="1100"/>
          </a:p>
        </p:txBody>
      </p:sp>
      <p:sp>
        <p:nvSpPr>
          <p:cNvPr id="301" name="Google Shape;30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3cec4d02e8_1_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315" name="Google Shape;315;g23cec4d02e8_1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322" name="Google Shape;32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332" name="Google Shape;33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42" name="Google Shape;14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200"/>
              <a:t>mock: imitate, mimic, simulate (mock exams)</a:t>
            </a:r>
            <a:endParaRPr sz="1200"/>
          </a:p>
        </p:txBody>
      </p:sp>
      <p:sp>
        <p:nvSpPr>
          <p:cNvPr id="149" name="Google Shape;14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56" name="Google Shape;15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64" name="Google Shape;16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200" b="1">
                <a:solidFill>
                  <a:srgbClr val="202124"/>
                </a:solidFill>
                <a:latin typeface="Arial"/>
                <a:ea typeface="Arial"/>
                <a:cs typeface="Arial"/>
                <a:sym typeface="Arial"/>
              </a:rPr>
              <a:t>Static import</a:t>
            </a:r>
            <a:r>
              <a:rPr lang="en-US" sz="1200">
                <a:solidFill>
                  <a:srgbClr val="202124"/>
                </a:solidFill>
                <a:latin typeface="Arial"/>
                <a:ea typeface="Arial"/>
                <a:cs typeface="Arial"/>
                <a:sym typeface="Arial"/>
              </a:rPr>
              <a:t> allows members (fields and methods) which have been scoped within their container class as public </a:t>
            </a:r>
            <a:r>
              <a:rPr lang="en-US" sz="1200" b="1">
                <a:solidFill>
                  <a:srgbClr val="202124"/>
                </a:solidFill>
                <a:latin typeface="Arial"/>
                <a:ea typeface="Arial"/>
                <a:cs typeface="Arial"/>
                <a:sym typeface="Arial"/>
              </a:rPr>
              <a:t>static</a:t>
            </a:r>
            <a:r>
              <a:rPr lang="en-US" sz="1200">
                <a:solidFill>
                  <a:srgbClr val="202124"/>
                </a:solidFill>
                <a:latin typeface="Arial"/>
                <a:ea typeface="Arial"/>
                <a:cs typeface="Arial"/>
                <a:sym typeface="Arial"/>
              </a:rPr>
              <a:t>, to be used in Java code without specifying the class in which the field has been defined.</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SzPts val="1400"/>
              <a:buNone/>
            </a:pP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Clr>
                <a:schemeClr val="dk1"/>
              </a:buClr>
              <a:buSzPts val="1100"/>
              <a:buFont typeface="Arial"/>
              <a:buNone/>
            </a:pPr>
            <a:r>
              <a:rPr lang="en-US" sz="1200">
                <a:solidFill>
                  <a:srgbClr val="202124"/>
                </a:solidFill>
                <a:latin typeface="Arial"/>
                <a:ea typeface="Arial"/>
                <a:cs typeface="Arial"/>
                <a:sym typeface="Arial"/>
              </a:rPr>
              <a:t>public MyAdvancedMathTest() {</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Clr>
                <a:schemeClr val="dk1"/>
              </a:buClr>
              <a:buSzPts val="1100"/>
              <a:buFont typeface="Arial"/>
              <a:buNone/>
            </a:pPr>
            <a:r>
              <a:rPr lang="en-US" sz="1200">
                <a:solidFill>
                  <a:srgbClr val="202124"/>
                </a:solidFill>
                <a:latin typeface="Arial"/>
                <a:ea typeface="Arial"/>
                <a:cs typeface="Arial"/>
                <a:sym typeface="Arial"/>
              </a:rPr>
              <a:t>	this.mam = new MyAdvancedMath();</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Clr>
                <a:schemeClr val="dk1"/>
              </a:buClr>
              <a:buSzPts val="1100"/>
              <a:buFont typeface="Arial"/>
              <a:buNone/>
            </a:pPr>
            <a:r>
              <a:rPr lang="en-US" sz="1200">
                <a:solidFill>
                  <a:srgbClr val="202124"/>
                </a:solidFill>
                <a:latin typeface="Arial"/>
                <a:ea typeface="Arial"/>
                <a:cs typeface="Arial"/>
                <a:sym typeface="Arial"/>
              </a:rPr>
              <a:t>}</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SzPts val="1400"/>
              <a:buNone/>
            </a:pPr>
            <a:endParaRPr sz="1200">
              <a:solidFill>
                <a:srgbClr val="202124"/>
              </a:solidFill>
              <a:latin typeface="Arial"/>
              <a:ea typeface="Arial"/>
              <a:cs typeface="Arial"/>
              <a:sym typeface="Arial"/>
            </a:endParaRPr>
          </a:p>
        </p:txBody>
      </p:sp>
      <p:sp>
        <p:nvSpPr>
          <p:cNvPr id="177" name="Google Shape;17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200">
                <a:solidFill>
                  <a:srgbClr val="202124"/>
                </a:solidFill>
                <a:latin typeface="Arial"/>
                <a:ea typeface="Arial"/>
                <a:cs typeface="Arial"/>
                <a:sym typeface="Arial"/>
              </a:rPr>
              <a:t>The </a:t>
            </a:r>
            <a:r>
              <a:rPr lang="en-US" sz="1200" b="1">
                <a:solidFill>
                  <a:srgbClr val="202124"/>
                </a:solidFill>
                <a:latin typeface="Arial"/>
                <a:ea typeface="Arial"/>
                <a:cs typeface="Arial"/>
                <a:sym typeface="Arial"/>
              </a:rPr>
              <a:t>Stream</a:t>
            </a:r>
            <a:r>
              <a:rPr lang="en-US" sz="1200">
                <a:solidFill>
                  <a:srgbClr val="202124"/>
                </a:solidFill>
                <a:latin typeface="Arial"/>
                <a:ea typeface="Arial"/>
                <a:cs typeface="Arial"/>
                <a:sym typeface="Arial"/>
              </a:rPr>
              <a:t> API is used to process collections of objects. A </a:t>
            </a:r>
            <a:r>
              <a:rPr lang="en-US" sz="1200" b="1">
                <a:solidFill>
                  <a:srgbClr val="202124"/>
                </a:solidFill>
                <a:latin typeface="Arial"/>
                <a:ea typeface="Arial"/>
                <a:cs typeface="Arial"/>
                <a:sym typeface="Arial"/>
              </a:rPr>
              <a:t>stream</a:t>
            </a:r>
            <a:r>
              <a:rPr lang="en-US" sz="1200">
                <a:solidFill>
                  <a:srgbClr val="202124"/>
                </a:solidFill>
                <a:latin typeface="Arial"/>
                <a:ea typeface="Arial"/>
                <a:cs typeface="Arial"/>
                <a:sym typeface="Arial"/>
              </a:rPr>
              <a:t> is a sequence of objects that supports various methods which can be pipelined to produce the desired result.</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SzPts val="1400"/>
              <a:buNone/>
            </a:pPr>
            <a:r>
              <a:rPr lang="en-US" sz="1300">
                <a:solidFill>
                  <a:srgbClr val="222426"/>
                </a:solidFill>
              </a:rPr>
              <a:t>By using streams we can perform various aggregate operations on the data returned from collections, arrays, Input/Output operations.</a:t>
            </a:r>
            <a:endParaRPr sz="1300">
              <a:solidFill>
                <a:srgbClr val="222426"/>
              </a:solidFill>
            </a:endParaRPr>
          </a:p>
          <a:p>
            <a:pPr marL="0" lvl="0" indent="0" algn="l" rtl="0">
              <a:lnSpc>
                <a:spcPct val="117999"/>
              </a:lnSpc>
              <a:spcBef>
                <a:spcPts val="0"/>
              </a:spcBef>
              <a:spcAft>
                <a:spcPts val="0"/>
              </a:spcAft>
              <a:buSzPts val="1400"/>
              <a:buNone/>
            </a:pPr>
            <a:r>
              <a:rPr lang="en-US" sz="1300">
                <a:solidFill>
                  <a:srgbClr val="222426"/>
                </a:solidFill>
              </a:rPr>
              <a:t>Parallel execution of operations using stream is faster than sequential execution without using streams.</a:t>
            </a:r>
            <a:endParaRPr sz="1300">
              <a:solidFill>
                <a:srgbClr val="222426"/>
              </a:solidFill>
            </a:endParaRPr>
          </a:p>
        </p:txBody>
      </p:sp>
      <p:sp>
        <p:nvSpPr>
          <p:cNvPr id="188" name="Google Shape;18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55" name="Google Shape;15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200">
                <a:solidFill>
                  <a:srgbClr val="202124"/>
                </a:solidFill>
                <a:latin typeface="Arial"/>
                <a:ea typeface="Arial"/>
                <a:cs typeface="Arial"/>
                <a:sym typeface="Arial"/>
              </a:rPr>
              <a:t>The </a:t>
            </a:r>
            <a:r>
              <a:rPr lang="en-US" sz="1200" b="1">
                <a:solidFill>
                  <a:srgbClr val="202124"/>
                </a:solidFill>
                <a:latin typeface="Arial"/>
                <a:ea typeface="Arial"/>
                <a:cs typeface="Arial"/>
                <a:sym typeface="Arial"/>
              </a:rPr>
              <a:t>Java ClassLoader</a:t>
            </a:r>
            <a:r>
              <a:rPr lang="en-US" sz="1200">
                <a:solidFill>
                  <a:srgbClr val="202124"/>
                </a:solidFill>
                <a:latin typeface="Arial"/>
                <a:ea typeface="Arial"/>
                <a:cs typeface="Arial"/>
                <a:sym typeface="Arial"/>
              </a:rPr>
              <a:t> is a part of the Java Runtime Environment that dynamically loads </a:t>
            </a:r>
            <a:r>
              <a:rPr lang="en-US" sz="1200" b="1">
                <a:solidFill>
                  <a:srgbClr val="202124"/>
                </a:solidFill>
                <a:latin typeface="Arial"/>
                <a:ea typeface="Arial"/>
                <a:cs typeface="Arial"/>
                <a:sym typeface="Arial"/>
              </a:rPr>
              <a:t>Java</a:t>
            </a:r>
            <a:r>
              <a:rPr lang="en-US" sz="1200">
                <a:solidFill>
                  <a:srgbClr val="202124"/>
                </a:solidFill>
                <a:latin typeface="Arial"/>
                <a:ea typeface="Arial"/>
                <a:cs typeface="Arial"/>
                <a:sym typeface="Arial"/>
              </a:rPr>
              <a:t> classes into the Java Virtual Machine.</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SzPts val="1400"/>
              <a:buNone/>
            </a:pPr>
            <a:r>
              <a:rPr lang="en-US" sz="1200">
                <a:solidFill>
                  <a:srgbClr val="202124"/>
                </a:solidFill>
                <a:latin typeface="Arial"/>
                <a:ea typeface="Arial"/>
                <a:cs typeface="Arial"/>
                <a:sym typeface="Arial"/>
              </a:rPr>
              <a:t>The ClassLoader looks for the resources on the classpath. In Maven, the compiled classes and resources are put in the /target/ directory. That's why this time, we got a path to a classpath resource. </a:t>
            </a:r>
            <a:endParaRPr sz="1200">
              <a:solidFill>
                <a:srgbClr val="202124"/>
              </a:solidFill>
              <a:latin typeface="Arial"/>
              <a:ea typeface="Arial"/>
              <a:cs typeface="Arial"/>
              <a:sym typeface="Arial"/>
            </a:endParaRPr>
          </a:p>
          <a:p>
            <a:pPr marL="0" lvl="0" indent="0" algn="l" rtl="0">
              <a:lnSpc>
                <a:spcPct val="117999"/>
              </a:lnSpc>
              <a:spcBef>
                <a:spcPts val="0"/>
              </a:spcBef>
              <a:spcAft>
                <a:spcPts val="0"/>
              </a:spcAft>
              <a:buSzPts val="1400"/>
              <a:buNone/>
            </a:pPr>
            <a:r>
              <a:rPr lang="en-US" sz="1200">
                <a:solidFill>
                  <a:srgbClr val="202124"/>
                </a:solidFill>
                <a:latin typeface="Arial"/>
                <a:ea typeface="Arial"/>
                <a:cs typeface="Arial"/>
                <a:sym typeface="Arial"/>
              </a:rPr>
              <a:t>ClassLoader: This is meant to retrieve files that are packaged with your application --- read-only files. As you have seen, there are multiple variants. → /target/test-classes/</a:t>
            </a:r>
            <a:endParaRPr sz="1200">
              <a:solidFill>
                <a:srgbClr val="202124"/>
              </a:solidFill>
              <a:latin typeface="Arial"/>
              <a:ea typeface="Arial"/>
              <a:cs typeface="Arial"/>
              <a:sym typeface="Arial"/>
            </a:endParaRPr>
          </a:p>
        </p:txBody>
      </p:sp>
      <p:sp>
        <p:nvSpPr>
          <p:cNvPr id="196" name="Google Shape;19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342" name="Google Shape;34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9" name="Google Shape;34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356" name="Google Shape;356;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Clr>
                <a:schemeClr val="dk1"/>
              </a:buClr>
              <a:buSzPts val="1100"/>
              <a:buChar char="-"/>
            </a:pPr>
            <a:r>
              <a:rPr lang="en-US" sz="1100">
                <a:solidFill>
                  <a:schemeClr val="dk1"/>
                </a:solidFill>
              </a:rPr>
              <a:t>Dynamic verification is performed during the execution of software.</a:t>
            </a:r>
            <a:endParaRPr sz="1100">
              <a:solidFill>
                <a:schemeClr val="dk1"/>
              </a:solidFill>
            </a:endParaRPr>
          </a:p>
          <a:p>
            <a:pPr marL="457200" lvl="0" indent="-298450" algn="l" rtl="0">
              <a:lnSpc>
                <a:spcPct val="117999"/>
              </a:lnSpc>
              <a:spcBef>
                <a:spcPts val="0"/>
              </a:spcBef>
              <a:spcAft>
                <a:spcPts val="0"/>
              </a:spcAft>
              <a:buClr>
                <a:schemeClr val="dk1"/>
              </a:buClr>
              <a:buSzPts val="1100"/>
              <a:buChar char="-"/>
            </a:pPr>
            <a:r>
              <a:rPr lang="en-US" sz="1100">
                <a:solidFill>
                  <a:schemeClr val="dk1"/>
                </a:solidFill>
              </a:rPr>
              <a:t>Provides information about the quality of the software product or service under test, </a:t>
            </a:r>
            <a:r>
              <a:rPr lang="en-US" sz="1050">
                <a:solidFill>
                  <a:schemeClr val="dk1"/>
                </a:solidFill>
                <a:latin typeface="Arial"/>
                <a:ea typeface="Arial"/>
                <a:cs typeface="Arial"/>
                <a:sym typeface="Arial"/>
              </a:rPr>
              <a:t>and risk of its failure</a:t>
            </a:r>
            <a:r>
              <a:rPr lang="en-US" sz="1100">
                <a:solidFill>
                  <a:schemeClr val="dk1"/>
                </a:solidFill>
              </a:rPr>
              <a:t>.</a:t>
            </a:r>
            <a:endParaRPr sz="1100">
              <a:solidFill>
                <a:schemeClr val="dk1"/>
              </a:solidFill>
            </a:endParaRPr>
          </a:p>
          <a:p>
            <a:pPr marL="457200" lvl="0" indent="-298450" algn="l" rtl="0">
              <a:lnSpc>
                <a:spcPct val="117999"/>
              </a:lnSpc>
              <a:spcBef>
                <a:spcPts val="0"/>
              </a:spcBef>
              <a:spcAft>
                <a:spcPts val="0"/>
              </a:spcAft>
              <a:buClr>
                <a:schemeClr val="dk1"/>
              </a:buClr>
              <a:buSzPts val="1100"/>
              <a:buChar char="-"/>
            </a:pPr>
            <a:r>
              <a:rPr lang="en-US" sz="1100">
                <a:solidFill>
                  <a:schemeClr val="dk1"/>
                </a:solidFill>
              </a:rPr>
              <a:t>Provide an objective view of the software to allow the business to appreciate and understand the risks of software implementation.</a:t>
            </a:r>
            <a:endParaRPr sz="1100">
              <a:solidFill>
                <a:schemeClr val="dk1"/>
              </a:solidFill>
            </a:endParaRPr>
          </a:p>
          <a:p>
            <a:pPr marL="0" lvl="0" indent="0" algn="l" rtl="0">
              <a:lnSpc>
                <a:spcPct val="117999"/>
              </a:lnSpc>
              <a:spcBef>
                <a:spcPts val="0"/>
              </a:spcBef>
              <a:spcAft>
                <a:spcPts val="0"/>
              </a:spcAft>
              <a:buSzPts val="1400"/>
              <a:buNone/>
            </a:pPr>
            <a:r>
              <a:rPr lang="en-US" sz="1100">
                <a:solidFill>
                  <a:schemeClr val="dk1"/>
                </a:solidFill>
              </a:rPr>
              <a:t>Infinite number of tests for even simple software components → Select tests that are feasible for the available time and resources.</a:t>
            </a:r>
            <a:endParaRPr sz="1100">
              <a:solidFill>
                <a:schemeClr val="dk1"/>
              </a:solidFill>
            </a:endParaRPr>
          </a:p>
          <a:p>
            <a:pPr marL="457200" lvl="0" indent="-298450" algn="l" rtl="0">
              <a:lnSpc>
                <a:spcPct val="117999"/>
              </a:lnSpc>
              <a:spcBef>
                <a:spcPts val="0"/>
              </a:spcBef>
              <a:spcAft>
                <a:spcPts val="0"/>
              </a:spcAft>
              <a:buClr>
                <a:schemeClr val="dk1"/>
              </a:buClr>
              <a:buSzPts val="1100"/>
              <a:buChar char="-"/>
            </a:pPr>
            <a:r>
              <a:rPr lang="en-US" sz="1100">
                <a:solidFill>
                  <a:schemeClr val="dk1"/>
                </a:solidFill>
              </a:rPr>
              <a:t>Execute a program or application to find failures due to software faults.</a:t>
            </a:r>
            <a:endParaRPr sz="1100">
              <a:solidFill>
                <a:schemeClr val="dk1"/>
              </a:solidFill>
            </a:endParaRPr>
          </a:p>
          <a:p>
            <a:pPr marL="457200" lvl="0" indent="-298450" algn="l" rtl="0">
              <a:lnSpc>
                <a:spcPct val="117999"/>
              </a:lnSpc>
              <a:spcBef>
                <a:spcPts val="0"/>
              </a:spcBef>
              <a:spcAft>
                <a:spcPts val="0"/>
              </a:spcAft>
              <a:buClr>
                <a:schemeClr val="dk1"/>
              </a:buClr>
              <a:buSzPts val="1100"/>
              <a:buChar char="-"/>
            </a:pPr>
            <a:r>
              <a:rPr lang="en-US" sz="1100">
                <a:solidFill>
                  <a:schemeClr val="dk1"/>
                </a:solidFill>
              </a:rPr>
              <a:t>Iterative process: When one fault is fixed, it can uncover other failures due to deeper faults, or can even create new ones.</a:t>
            </a:r>
            <a:endParaRPr sz="1100">
              <a:solidFill>
                <a:schemeClr val="dk1"/>
              </a:solidFill>
            </a:endParaRPr>
          </a:p>
          <a:p>
            <a:pPr marL="457200" lvl="0" indent="-298450" algn="l" rtl="0">
              <a:lnSpc>
                <a:spcPct val="117999"/>
              </a:lnSpc>
              <a:spcBef>
                <a:spcPts val="0"/>
              </a:spcBef>
              <a:spcAft>
                <a:spcPts val="0"/>
              </a:spcAft>
              <a:buClr>
                <a:schemeClr val="dk1"/>
              </a:buClr>
              <a:buSzPts val="1100"/>
              <a:buChar char="-"/>
            </a:pPr>
            <a:r>
              <a:rPr lang="en-US" sz="1100">
                <a:solidFill>
                  <a:schemeClr val="dk1"/>
                </a:solidFill>
              </a:rPr>
              <a:t>Conducted as soon as executable software (even if partially complete) exists.</a:t>
            </a:r>
            <a:endParaRPr sz="1100">
              <a:solidFill>
                <a:schemeClr val="dk1"/>
              </a:solidFill>
            </a:endParaRPr>
          </a:p>
          <a:p>
            <a:pPr marL="0" lvl="0" indent="0" algn="l" rtl="0">
              <a:lnSpc>
                <a:spcPct val="117999"/>
              </a:lnSpc>
              <a:spcBef>
                <a:spcPts val="0"/>
              </a:spcBef>
              <a:spcAft>
                <a:spcPts val="0"/>
              </a:spcAft>
              <a:buSzPts val="1400"/>
              <a:buNone/>
            </a:pPr>
            <a:r>
              <a:rPr lang="en-US" sz="1100">
                <a:solidFill>
                  <a:schemeClr val="dk1"/>
                </a:solidFill>
              </a:rPr>
              <a:t>Phased approach (analysis, design, implementation, and evaluation) → Most testing occurs after system requirements have been defined and then implemented in testable programs.</a:t>
            </a:r>
            <a:endParaRPr sz="1100">
              <a:solidFill>
                <a:schemeClr val="dk1"/>
              </a:solidFill>
            </a:endParaRPr>
          </a:p>
          <a:p>
            <a:pPr marL="0" lvl="0" indent="0" algn="l" rtl="0">
              <a:lnSpc>
                <a:spcPct val="117999"/>
              </a:lnSpc>
              <a:spcBef>
                <a:spcPts val="0"/>
              </a:spcBef>
              <a:spcAft>
                <a:spcPts val="0"/>
              </a:spcAft>
              <a:buSzPts val="1400"/>
              <a:buNone/>
            </a:pPr>
            <a:r>
              <a:rPr lang="en-US" sz="1100">
                <a:solidFill>
                  <a:schemeClr val="dk1"/>
                </a:solidFill>
              </a:rPr>
              <a:t>Agile approach → Requirements, programming, and testing are often done concurrently.</a:t>
            </a:r>
            <a:endParaRPr sz="1100">
              <a:solidFill>
                <a:schemeClr val="dk1"/>
              </a:solidFill>
            </a:endParaRPr>
          </a:p>
          <a:p>
            <a:pPr marL="0" lvl="0" indent="0" algn="l" rtl="0">
              <a:lnSpc>
                <a:spcPct val="117999"/>
              </a:lnSpc>
              <a:spcBef>
                <a:spcPts val="0"/>
              </a:spcBef>
              <a:spcAft>
                <a:spcPts val="0"/>
              </a:spcAft>
              <a:buSzPts val="1400"/>
              <a:buNone/>
            </a:pPr>
            <a:r>
              <a:rPr lang="en-US" sz="1100">
                <a:solidFill>
                  <a:schemeClr val="dk1"/>
                </a:solidFill>
              </a:rPr>
              <a:t>(Agile: </a:t>
            </a:r>
            <a:r>
              <a:rPr lang="en-US" sz="1050">
                <a:solidFill>
                  <a:schemeClr val="dk1"/>
                </a:solidFill>
                <a:latin typeface="Arial"/>
                <a:ea typeface="Arial"/>
                <a:cs typeface="Arial"/>
                <a:sym typeface="Arial"/>
              </a:rPr>
              <a:t>Discovering requirements and developing solutions through the collaborative effort of </a:t>
            </a:r>
            <a:r>
              <a:rPr lang="en-US" sz="1050">
                <a:solidFill>
                  <a:schemeClr val="dk1"/>
                </a:solidFill>
                <a:uFill>
                  <a:noFill/>
                </a:uFill>
                <a:latin typeface="Arial"/>
                <a:ea typeface="Arial"/>
                <a:cs typeface="Arial"/>
                <a:sym typeface="Arial"/>
                <a:hlinkClick r:id="rId3">
                  <a:extLst>
                    <a:ext uri="{A12FA001-AC4F-418D-AE19-62706E023703}">
                      <ahyp:hlinkClr xmlns:ahyp="http://schemas.microsoft.com/office/drawing/2018/hyperlinkcolor" val="tx"/>
                    </a:ext>
                  </a:extLst>
                </a:hlinkClick>
              </a:rPr>
              <a:t>self-organizing</a:t>
            </a:r>
            <a:r>
              <a:rPr lang="en-US" sz="1050">
                <a:solidFill>
                  <a:schemeClr val="dk1"/>
                </a:solidFill>
                <a:latin typeface="Arial"/>
                <a:ea typeface="Arial"/>
                <a:cs typeface="Arial"/>
                <a:sym typeface="Arial"/>
              </a:rPr>
              <a:t> and </a:t>
            </a:r>
            <a:r>
              <a:rPr lang="en-US" sz="1050">
                <a:solidFill>
                  <a:schemeClr val="dk1"/>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cross-functional</a:t>
            </a:r>
            <a:r>
              <a:rPr lang="en-US" sz="1050">
                <a:solidFill>
                  <a:schemeClr val="dk1"/>
                </a:solidFill>
                <a:latin typeface="Arial"/>
                <a:ea typeface="Arial"/>
                <a:cs typeface="Arial"/>
                <a:sym typeface="Arial"/>
              </a:rPr>
              <a:t> teams and their </a:t>
            </a:r>
            <a:r>
              <a:rPr lang="en-US" sz="1050">
                <a:solidFill>
                  <a:schemeClr val="dk1"/>
                </a:solidFill>
                <a:uFill>
                  <a:noFill/>
                </a:uFill>
                <a:latin typeface="Arial"/>
                <a:ea typeface="Arial"/>
                <a:cs typeface="Arial"/>
                <a:sym typeface="Arial"/>
                <a:hlinkClick r:id="rId5">
                  <a:extLst>
                    <a:ext uri="{A12FA001-AC4F-418D-AE19-62706E023703}">
                      <ahyp:hlinkClr xmlns:ahyp="http://schemas.microsoft.com/office/drawing/2018/hyperlinkcolor" val="tx"/>
                    </a:ext>
                  </a:extLst>
                </a:hlinkClick>
              </a:rPr>
              <a:t>end user</a:t>
            </a:r>
            <a:r>
              <a:rPr lang="en-US" sz="1050">
                <a:solidFill>
                  <a:schemeClr val="dk1"/>
                </a:solidFill>
                <a:latin typeface="Arial"/>
                <a:ea typeface="Arial"/>
                <a:cs typeface="Arial"/>
                <a:sym typeface="Arial"/>
              </a:rPr>
              <a:t>s. Adaptive planning, evolutionary development, early delivery, and </a:t>
            </a:r>
            <a:r>
              <a:rPr lang="en-US" sz="1050">
                <a:solidFill>
                  <a:schemeClr val="dk1"/>
                </a:solidFill>
                <a:uFill>
                  <a:noFill/>
                </a:uFill>
                <a:latin typeface="Arial"/>
                <a:ea typeface="Arial"/>
                <a:cs typeface="Arial"/>
                <a:sym typeface="Arial"/>
                <a:hlinkClick r:id="rId6">
                  <a:extLst>
                    <a:ext uri="{A12FA001-AC4F-418D-AE19-62706E023703}">
                      <ahyp:hlinkClr xmlns:ahyp="http://schemas.microsoft.com/office/drawing/2018/hyperlinkcolor" val="tx"/>
                    </a:ext>
                  </a:extLst>
                </a:hlinkClick>
              </a:rPr>
              <a:t>continual improvement</a:t>
            </a:r>
            <a:r>
              <a:rPr lang="en-US" sz="1050">
                <a:solidFill>
                  <a:schemeClr val="dk1"/>
                </a:solidFill>
                <a:latin typeface="Arial"/>
                <a:ea typeface="Arial"/>
                <a:cs typeface="Arial"/>
                <a:sym typeface="Arial"/>
              </a:rPr>
              <a:t>, and it encourages flexible responses to change.)</a:t>
            </a:r>
            <a:endParaRPr sz="1100">
              <a:solidFill>
                <a:schemeClr val="dk1"/>
              </a:solidFill>
            </a:endParaRPr>
          </a:p>
        </p:txBody>
      </p:sp>
      <p:sp>
        <p:nvSpPr>
          <p:cNvPr id="163" name="Google Shape;16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SzPts val="1100"/>
              <a:buChar char="-"/>
            </a:pPr>
            <a:r>
              <a:rPr lang="en-US" sz="1100"/>
              <a:t>Integration testing is conducted to evaluate the compliance of a system or component with specified functional requirements.</a:t>
            </a:r>
            <a:endParaRPr sz="1100"/>
          </a:p>
          <a:p>
            <a:pPr marL="914400" lvl="1" indent="-298450" algn="l" rtl="0">
              <a:lnSpc>
                <a:spcPct val="117999"/>
              </a:lnSpc>
              <a:spcBef>
                <a:spcPts val="0"/>
              </a:spcBef>
              <a:spcAft>
                <a:spcPts val="0"/>
              </a:spcAft>
              <a:buSzPts val="1100"/>
              <a:buChar char="-"/>
            </a:pPr>
            <a:r>
              <a:rPr lang="en-US" sz="1100"/>
              <a:t>It occurs after unit testing and before system testing.</a:t>
            </a:r>
            <a:endParaRPr sz="1100"/>
          </a:p>
          <a:p>
            <a:pPr marL="914400" lvl="1" indent="-298450" algn="l" rtl="0">
              <a:lnSpc>
                <a:spcPct val="117999"/>
              </a:lnSpc>
              <a:spcBef>
                <a:spcPts val="0"/>
              </a:spcBef>
              <a:spcAft>
                <a:spcPts val="0"/>
              </a:spcAft>
              <a:buSzPts val="1100"/>
              <a:buChar char="-"/>
            </a:pPr>
            <a:r>
              <a:rPr lang="en-US" sz="1100"/>
              <a:t>Takes as its input modules that have been unit tested, groups them in larger aggregates, applies tests to those aggregates, and delivers as its output the integrated system ready for system testing.</a:t>
            </a:r>
            <a:endParaRPr sz="1100"/>
          </a:p>
          <a:p>
            <a:pPr marL="457200" lvl="0" indent="-298450" algn="l" rtl="0">
              <a:lnSpc>
                <a:spcPct val="117999"/>
              </a:lnSpc>
              <a:spcBef>
                <a:spcPts val="0"/>
              </a:spcBef>
              <a:spcAft>
                <a:spcPts val="0"/>
              </a:spcAft>
              <a:buSzPts val="1100"/>
              <a:buChar char="-"/>
            </a:pPr>
            <a:r>
              <a:rPr lang="en-US" sz="1100"/>
              <a:t>A system test might involve testing a login interface, then creating and editing an entry, plus sending or printing results, followed by summary processing or deletion (or archiving) of entries, then logoff.</a:t>
            </a:r>
            <a:endParaRPr sz="1100"/>
          </a:p>
          <a:p>
            <a:pPr marL="457200" lvl="0" indent="-298450" algn="l" rtl="0">
              <a:lnSpc>
                <a:spcPct val="117999"/>
              </a:lnSpc>
              <a:spcBef>
                <a:spcPts val="0"/>
              </a:spcBef>
              <a:spcAft>
                <a:spcPts val="0"/>
              </a:spcAft>
              <a:buSzPts val="1100"/>
              <a:buChar char="-"/>
            </a:pPr>
            <a:r>
              <a:rPr lang="en-US" sz="1100"/>
              <a:t>Acceptance testing</a:t>
            </a:r>
            <a:endParaRPr sz="1100"/>
          </a:p>
          <a:p>
            <a:pPr marL="914400" lvl="1" indent="-298450" algn="l" rtl="0">
              <a:lnSpc>
                <a:spcPct val="117999"/>
              </a:lnSpc>
              <a:spcBef>
                <a:spcPts val="0"/>
              </a:spcBef>
              <a:spcAft>
                <a:spcPts val="0"/>
              </a:spcAft>
              <a:buSzPts val="1100"/>
              <a:buChar char="-"/>
            </a:pPr>
            <a:r>
              <a:rPr lang="en-US" sz="1100"/>
              <a:t>User acceptance testing: Performed by the customer, often in their lab environment on their own hardware. Can be performed as part of the hand-off process between any two phases of development.</a:t>
            </a:r>
            <a:endParaRPr sz="1100"/>
          </a:p>
          <a:p>
            <a:pPr marL="914400" lvl="1" indent="-298450" algn="l" rtl="0">
              <a:lnSpc>
                <a:spcPct val="117999"/>
              </a:lnSpc>
              <a:spcBef>
                <a:spcPts val="0"/>
              </a:spcBef>
              <a:spcAft>
                <a:spcPts val="0"/>
              </a:spcAft>
              <a:buSzPts val="1100"/>
              <a:buChar char="-"/>
            </a:pPr>
            <a:r>
              <a:rPr lang="en-US" sz="1100"/>
              <a:t>Alpha testing: simulated or actual operational testing by potential users/customers or an independent test team at the developers' site.</a:t>
            </a:r>
            <a:endParaRPr sz="1100"/>
          </a:p>
          <a:p>
            <a:pPr marL="914400" lvl="1" indent="-298450" algn="l" rtl="0">
              <a:lnSpc>
                <a:spcPct val="117999"/>
              </a:lnSpc>
              <a:spcBef>
                <a:spcPts val="0"/>
              </a:spcBef>
              <a:spcAft>
                <a:spcPts val="0"/>
              </a:spcAft>
              <a:buSzPts val="1100"/>
              <a:buChar char="-"/>
            </a:pPr>
            <a:r>
              <a:rPr lang="en-US" sz="1100"/>
              <a:t>Beta testing: comes after alpha testing and can be considered a form of external user acceptance testing. Versions of the software, known as beta versions, are released to a limited audience outside of the programming team known as beta testers.</a:t>
            </a:r>
            <a:endParaRPr sz="1100"/>
          </a:p>
          <a:p>
            <a:pPr marL="914400" lvl="1" indent="-298450" algn="l" rtl="0">
              <a:lnSpc>
                <a:spcPct val="117999"/>
              </a:lnSpc>
              <a:spcBef>
                <a:spcPts val="0"/>
              </a:spcBef>
              <a:spcAft>
                <a:spcPts val="0"/>
              </a:spcAft>
              <a:buSzPts val="1100"/>
              <a:buChar char="-"/>
            </a:pPr>
            <a:r>
              <a:rPr lang="en-US" sz="1100"/>
              <a:t>Contractual and regulatory acceptance testing: Contractual acceptance testing is performed based on the contract's acceptance criteria defined during the agreement of the contract, while regulatory acceptance testing is performed based on the relevant regulations to the software product.</a:t>
            </a:r>
            <a:endParaRPr sz="1100"/>
          </a:p>
        </p:txBody>
      </p:sp>
      <p:sp>
        <p:nvSpPr>
          <p:cNvPr id="171" name="Google Shape;17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100"/>
              <a:t>GUI Testing is a software testing type that checks the Graphical User Interface of the Software. The purpose of GUI Testing is to ensure the functionalities of software application work as per specifications by checking screens and controls like menus, buttons, icons, etc. → Manual Based Testing, Record and Replay, Model Based Testing (charts, decision tables)</a:t>
            </a:r>
            <a:endParaRPr sz="1100"/>
          </a:p>
          <a:p>
            <a:pPr marL="457200" lvl="0" indent="-298450" algn="l" rtl="0">
              <a:lnSpc>
                <a:spcPct val="117999"/>
              </a:lnSpc>
              <a:spcBef>
                <a:spcPts val="0"/>
              </a:spcBef>
              <a:spcAft>
                <a:spcPts val="0"/>
              </a:spcAft>
              <a:buSzPts val="1100"/>
              <a:buChar char="-"/>
            </a:pPr>
            <a:r>
              <a:rPr lang="en-US" sz="1100"/>
              <a:t>Check that images are completely visible in different browsers.</a:t>
            </a:r>
            <a:endParaRPr sz="1100"/>
          </a:p>
          <a:p>
            <a:pPr marL="457200" lvl="0" indent="-298450" algn="l" rtl="0">
              <a:lnSpc>
                <a:spcPct val="117999"/>
              </a:lnSpc>
              <a:spcBef>
                <a:spcPts val="0"/>
              </a:spcBef>
              <a:spcAft>
                <a:spcPts val="0"/>
              </a:spcAft>
              <a:buSzPts val="1100"/>
              <a:buChar char="-"/>
            </a:pPr>
            <a:r>
              <a:rPr lang="en-US" sz="1100"/>
              <a:t>Check links are available, and buttons work when clicked.</a:t>
            </a:r>
            <a:endParaRPr sz="1100"/>
          </a:p>
          <a:p>
            <a:pPr marL="457200" lvl="0" indent="-298450" algn="l" rtl="0">
              <a:lnSpc>
                <a:spcPct val="117999"/>
              </a:lnSpc>
              <a:spcBef>
                <a:spcPts val="0"/>
              </a:spcBef>
              <a:spcAft>
                <a:spcPts val="0"/>
              </a:spcAft>
              <a:buSzPts val="1100"/>
              <a:buChar char="-"/>
            </a:pPr>
            <a:r>
              <a:rPr lang="en-US" sz="1100"/>
              <a:t>If the user resizes the screen, neither images nor content should shrink or crop or overlap.</a:t>
            </a:r>
            <a:endParaRPr sz="1100"/>
          </a:p>
          <a:p>
            <a:pPr marL="457200" lvl="0" indent="-298450" algn="l" rtl="0">
              <a:lnSpc>
                <a:spcPct val="117999"/>
              </a:lnSpc>
              <a:spcBef>
                <a:spcPts val="0"/>
              </a:spcBef>
              <a:spcAft>
                <a:spcPts val="0"/>
              </a:spcAft>
              <a:buSzPts val="1100"/>
              <a:buChar char="-"/>
            </a:pPr>
            <a:r>
              <a:rPr lang="en-US" sz="1100"/>
              <a:t>Check Error Messages are displayed correctly.</a:t>
            </a:r>
            <a:endParaRPr sz="1100"/>
          </a:p>
        </p:txBody>
      </p:sp>
      <p:sp>
        <p:nvSpPr>
          <p:cNvPr id="178" name="Google Shape;17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298450" algn="l" rtl="0">
              <a:lnSpc>
                <a:spcPct val="117999"/>
              </a:lnSpc>
              <a:spcBef>
                <a:spcPts val="0"/>
              </a:spcBef>
              <a:spcAft>
                <a:spcPts val="0"/>
              </a:spcAft>
              <a:buSzPts val="1100"/>
              <a:buChar char="-"/>
            </a:pPr>
            <a:r>
              <a:rPr lang="en-US" sz="1100"/>
              <a:t>TestNG: Test Next Generation. Inspired from JUnit and NUnit but introducing some new functionalities that make it more powerful and easier to use</a:t>
            </a:r>
            <a:endParaRPr sz="1100"/>
          </a:p>
          <a:p>
            <a:pPr marL="457200" lvl="0" indent="-298450" algn="l" rtl="0">
              <a:lnSpc>
                <a:spcPct val="117999"/>
              </a:lnSpc>
              <a:spcBef>
                <a:spcPts val="0"/>
              </a:spcBef>
              <a:spcAft>
                <a:spcPts val="0"/>
              </a:spcAft>
              <a:buSzPts val="1100"/>
              <a:buChar char="-"/>
            </a:pPr>
            <a:r>
              <a:rPr lang="en-US" sz="1100"/>
              <a:t>NUnit: for all .Net languages. Initially ported from JUnit, the current production release, version 3, has been completely rewritten with many new features and support for a wide range of .NET platforms.</a:t>
            </a:r>
            <a:endParaRPr sz="1100"/>
          </a:p>
          <a:p>
            <a:pPr marL="914400" lvl="1" indent="-298450" algn="l" rtl="0">
              <a:lnSpc>
                <a:spcPct val="117999"/>
              </a:lnSpc>
              <a:spcBef>
                <a:spcPts val="0"/>
              </a:spcBef>
              <a:spcAft>
                <a:spcPts val="0"/>
              </a:spcAft>
              <a:buSzPts val="1100"/>
              <a:buChar char="-"/>
            </a:pPr>
            <a:r>
              <a:rPr lang="en-US" sz="1100"/>
              <a:t>NUnit is Open Source software and NUnit 3 is released under the MIT license.</a:t>
            </a:r>
            <a:endParaRPr sz="1100"/>
          </a:p>
          <a:p>
            <a:pPr marL="914400" lvl="1" indent="-298450" algn="l" rtl="0">
              <a:lnSpc>
                <a:spcPct val="117999"/>
              </a:lnSpc>
              <a:spcBef>
                <a:spcPts val="0"/>
              </a:spcBef>
              <a:spcAft>
                <a:spcPts val="0"/>
              </a:spcAft>
              <a:buSzPts val="1100"/>
              <a:buChar char="-"/>
            </a:pPr>
            <a:r>
              <a:rPr lang="en-US" sz="1100"/>
              <a:t>xUnit.net is a free, open source, community-focused unit testing tool for the .NET Framework. Written by the original inventor of NUnit v2. It is licensed under Apache 2.</a:t>
            </a:r>
            <a:endParaRPr sz="1100"/>
          </a:p>
        </p:txBody>
      </p:sp>
      <p:sp>
        <p:nvSpPr>
          <p:cNvPr id="186" name="Google Shape;1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r>
              <a:rPr lang="en-US" sz="1100"/>
              <a:t>JUnit 4 requires that all test classes are public.</a:t>
            </a:r>
            <a:endParaRPr sz="1100"/>
          </a:p>
          <a:p>
            <a:pPr marL="0" lvl="0" indent="0" algn="l" rtl="0">
              <a:lnSpc>
                <a:spcPct val="117999"/>
              </a:lnSpc>
              <a:spcBef>
                <a:spcPts val="0"/>
              </a:spcBef>
              <a:spcAft>
                <a:spcPts val="0"/>
              </a:spcAft>
              <a:buSzPts val="1400"/>
              <a:buNone/>
            </a:pPr>
            <a:r>
              <a:rPr lang="en-US" sz="1100"/>
              <a:t>JUnit 4 requires that all test methods are public and don’t return anything.</a:t>
            </a:r>
            <a:endParaRPr sz="1100"/>
          </a:p>
          <a:p>
            <a:pPr marL="0" lvl="0" indent="0" algn="l" rtl="0">
              <a:lnSpc>
                <a:spcPct val="117999"/>
              </a:lnSpc>
              <a:spcBef>
                <a:spcPts val="0"/>
              </a:spcBef>
              <a:spcAft>
                <a:spcPts val="0"/>
              </a:spcAft>
              <a:buSzPts val="1400"/>
              <a:buNone/>
            </a:pPr>
            <a:endParaRPr sz="1100"/>
          </a:p>
          <a:p>
            <a:pPr marL="0" lvl="0" indent="0" algn="l" rtl="0">
              <a:lnSpc>
                <a:spcPct val="117999"/>
              </a:lnSpc>
              <a:spcBef>
                <a:spcPts val="0"/>
              </a:spcBef>
              <a:spcAft>
                <a:spcPts val="0"/>
              </a:spcAft>
              <a:buSzPts val="1400"/>
              <a:buNone/>
            </a:pPr>
            <a:r>
              <a:rPr lang="en-US" sz="1100"/>
              <a:t>Differences Between JUnit 4 and JUnit 5</a:t>
            </a:r>
            <a:endParaRPr sz="1100"/>
          </a:p>
          <a:p>
            <a:pPr marL="457200" lvl="0" indent="-298450" algn="l" rtl="0">
              <a:lnSpc>
                <a:spcPct val="117999"/>
              </a:lnSpc>
              <a:spcBef>
                <a:spcPts val="0"/>
              </a:spcBef>
              <a:spcAft>
                <a:spcPts val="0"/>
              </a:spcAft>
              <a:buSzPts val="1100"/>
              <a:buChar char="-"/>
            </a:pPr>
            <a:r>
              <a:rPr lang="en-US" sz="1100"/>
              <a:t>JUnit 5 utilizes the features Java 8 brought to the table (mainly lambdas).</a:t>
            </a:r>
            <a:endParaRPr sz="1100"/>
          </a:p>
          <a:p>
            <a:pPr marL="457200" lvl="0" indent="-298450" algn="l" rtl="0">
              <a:lnSpc>
                <a:spcPct val="117999"/>
              </a:lnSpc>
              <a:spcBef>
                <a:spcPts val="0"/>
              </a:spcBef>
              <a:spcAft>
                <a:spcPts val="0"/>
              </a:spcAft>
              <a:buSzPts val="1100"/>
              <a:buChar char="-"/>
            </a:pPr>
            <a:r>
              <a:rPr lang="en-US" sz="1100"/>
              <a:t>The optional message that an assertion would print if it failed is now the last, "optional" argument, instead of inconveniently being the first.</a:t>
            </a:r>
            <a:endParaRPr sz="1100"/>
          </a:p>
          <a:p>
            <a:pPr marL="457200" lvl="0" indent="-298450" algn="l" rtl="0">
              <a:lnSpc>
                <a:spcPct val="117999"/>
              </a:lnSpc>
              <a:spcBef>
                <a:spcPts val="0"/>
              </a:spcBef>
              <a:spcAft>
                <a:spcPts val="0"/>
              </a:spcAft>
              <a:buSzPts val="1100"/>
              <a:buChar char="-"/>
            </a:pPr>
            <a:r>
              <a:rPr lang="en-US" sz="1100"/>
              <a:t>The minimum JDK for JUnit 4 was JDK 5, while JUnit 5 requires at least JDK 8</a:t>
            </a:r>
            <a:endParaRPr sz="1100"/>
          </a:p>
          <a:p>
            <a:pPr marL="457200" lvl="0" indent="-298450" algn="l" rtl="0">
              <a:lnSpc>
                <a:spcPct val="117999"/>
              </a:lnSpc>
              <a:spcBef>
                <a:spcPts val="0"/>
              </a:spcBef>
              <a:spcAft>
                <a:spcPts val="0"/>
              </a:spcAft>
              <a:buSzPts val="1100"/>
              <a:buChar char="-"/>
            </a:pPr>
            <a:r>
              <a:rPr lang="en-US" sz="1100"/>
              <a:t>Support for nested testing classes, and an added test factory for dynamic tests</a:t>
            </a:r>
            <a:endParaRPr sz="1100"/>
          </a:p>
        </p:txBody>
      </p:sp>
      <p:sp>
        <p:nvSpPr>
          <p:cNvPr id="193" name="Google Shape;19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203" name="Google Shape;20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mp; Subtitl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535781" y="1299270"/>
            <a:ext cx="8072400" cy="1339500"/>
          </a:xfrm>
          <a:prstGeom prst="rect">
            <a:avLst/>
          </a:prstGeom>
          <a:noFill/>
          <a:ln>
            <a:noFill/>
          </a:ln>
        </p:spPr>
        <p:txBody>
          <a:bodyPr spcFirstLastPara="1" wrap="square" lIns="35725" tIns="35725" rIns="35725" bIns="35725" anchor="b" anchorCtr="0">
            <a:normAutofit/>
          </a:bodyPr>
          <a:lstStyle>
            <a:lvl1pPr lvl="0" algn="ctr" rtl="0">
              <a:lnSpc>
                <a:spcPct val="100000"/>
              </a:lnSpc>
              <a:spcBef>
                <a:spcPts val="0"/>
              </a:spcBef>
              <a:spcAft>
                <a:spcPts val="0"/>
              </a:spcAft>
              <a:buClr>
                <a:srgbClr val="FFFFFF"/>
              </a:buClr>
              <a:buSzPts val="1300"/>
              <a:buNone/>
              <a:defRPr/>
            </a:lvl1pPr>
            <a:lvl2pPr lvl="1" algn="ctr" rtl="0">
              <a:lnSpc>
                <a:spcPct val="100000"/>
              </a:lnSpc>
              <a:spcBef>
                <a:spcPts val="0"/>
              </a:spcBef>
              <a:spcAft>
                <a:spcPts val="0"/>
              </a:spcAft>
              <a:buClr>
                <a:srgbClr val="FFFFFF"/>
              </a:buClr>
              <a:buSzPts val="1300"/>
              <a:buNone/>
              <a:defRPr/>
            </a:lvl2pPr>
            <a:lvl3pPr lvl="2" algn="ctr" rtl="0">
              <a:lnSpc>
                <a:spcPct val="100000"/>
              </a:lnSpc>
              <a:spcBef>
                <a:spcPts val="0"/>
              </a:spcBef>
              <a:spcAft>
                <a:spcPts val="0"/>
              </a:spcAft>
              <a:buClr>
                <a:srgbClr val="FFFFFF"/>
              </a:buClr>
              <a:buSzPts val="1300"/>
              <a:buNone/>
              <a:defRPr/>
            </a:lvl3pPr>
            <a:lvl4pPr lvl="3" algn="ctr" rtl="0">
              <a:lnSpc>
                <a:spcPct val="100000"/>
              </a:lnSpc>
              <a:spcBef>
                <a:spcPts val="0"/>
              </a:spcBef>
              <a:spcAft>
                <a:spcPts val="0"/>
              </a:spcAft>
              <a:buClr>
                <a:srgbClr val="FFFFFF"/>
              </a:buClr>
              <a:buSzPts val="1300"/>
              <a:buNone/>
              <a:defRPr/>
            </a:lvl4pPr>
            <a:lvl5pPr lvl="4" algn="ctr" rtl="0">
              <a:lnSpc>
                <a:spcPct val="100000"/>
              </a:lnSpc>
              <a:spcBef>
                <a:spcPts val="0"/>
              </a:spcBef>
              <a:spcAft>
                <a:spcPts val="0"/>
              </a:spcAft>
              <a:buClr>
                <a:srgbClr val="FFFFFF"/>
              </a:buClr>
              <a:buSzPts val="1300"/>
              <a:buNone/>
              <a:defRPr/>
            </a:lvl5pPr>
            <a:lvl6pPr lvl="5" algn="ctr" rtl="0">
              <a:lnSpc>
                <a:spcPct val="100000"/>
              </a:lnSpc>
              <a:spcBef>
                <a:spcPts val="0"/>
              </a:spcBef>
              <a:spcAft>
                <a:spcPts val="0"/>
              </a:spcAft>
              <a:buClr>
                <a:srgbClr val="FFFFFF"/>
              </a:buClr>
              <a:buSzPts val="1300"/>
              <a:buNone/>
              <a:defRPr/>
            </a:lvl6pPr>
            <a:lvl7pPr lvl="6" algn="ctr" rtl="0">
              <a:lnSpc>
                <a:spcPct val="100000"/>
              </a:lnSpc>
              <a:spcBef>
                <a:spcPts val="0"/>
              </a:spcBef>
              <a:spcAft>
                <a:spcPts val="0"/>
              </a:spcAft>
              <a:buClr>
                <a:srgbClr val="FFFFFF"/>
              </a:buClr>
              <a:buSzPts val="1300"/>
              <a:buNone/>
              <a:defRPr/>
            </a:lvl7pPr>
            <a:lvl8pPr lvl="7" algn="ctr" rtl="0">
              <a:lnSpc>
                <a:spcPct val="100000"/>
              </a:lnSpc>
              <a:spcBef>
                <a:spcPts val="0"/>
              </a:spcBef>
              <a:spcAft>
                <a:spcPts val="0"/>
              </a:spcAft>
              <a:buClr>
                <a:srgbClr val="FFFFFF"/>
              </a:buClr>
              <a:buSzPts val="1300"/>
              <a:buNone/>
              <a:defRPr/>
            </a:lvl8pPr>
            <a:lvl9pPr lvl="8" algn="ctr" rtl="0">
              <a:lnSpc>
                <a:spcPct val="100000"/>
              </a:lnSpc>
              <a:spcBef>
                <a:spcPts val="0"/>
              </a:spcBef>
              <a:spcAft>
                <a:spcPts val="0"/>
              </a:spcAft>
              <a:buClr>
                <a:srgbClr val="FFFFFF"/>
              </a:buClr>
              <a:buSzPts val="1300"/>
              <a:buNone/>
              <a:defRPr/>
            </a:lvl9pPr>
          </a:lstStyle>
          <a:p>
            <a:endParaRPr/>
          </a:p>
        </p:txBody>
      </p:sp>
      <p:sp>
        <p:nvSpPr>
          <p:cNvPr id="11" name="Google Shape;11;p2"/>
          <p:cNvSpPr txBox="1">
            <a:spLocks noGrp="1"/>
          </p:cNvSpPr>
          <p:nvPr>
            <p:ph type="body" idx="1"/>
          </p:nvPr>
        </p:nvSpPr>
        <p:spPr>
          <a:xfrm>
            <a:off x="535781" y="2719090"/>
            <a:ext cx="8072400" cy="455400"/>
          </a:xfrm>
          <a:prstGeom prst="rect">
            <a:avLst/>
          </a:prstGeom>
          <a:noFill/>
          <a:ln>
            <a:noFill/>
          </a:ln>
        </p:spPr>
        <p:txBody>
          <a:bodyPr spcFirstLastPara="1" wrap="square" lIns="35725" tIns="35725" rIns="35725" bIns="35725" anchor="t" anchorCtr="0">
            <a:normAutofit/>
          </a:bodyPr>
          <a:lstStyle>
            <a:lvl1pPr marL="457200" lvl="0" indent="-228600" algn="ctr" rtl="0">
              <a:lnSpc>
                <a:spcPct val="100000"/>
              </a:lnSpc>
              <a:spcBef>
                <a:spcPts val="0"/>
              </a:spcBef>
              <a:spcAft>
                <a:spcPts val="0"/>
              </a:spcAft>
              <a:buClr>
                <a:srgbClr val="FFFFFF"/>
              </a:buClr>
              <a:buSzPts val="1700"/>
              <a:buFont typeface="Helvetica Neue"/>
              <a:buNone/>
              <a:defRPr sz="1700">
                <a:solidFill>
                  <a:srgbClr val="FFFFFF"/>
                </a:solidFill>
              </a:defRPr>
            </a:lvl1pPr>
            <a:lvl2pPr marL="914400" lvl="1" indent="-228600" algn="ctr" rtl="0">
              <a:lnSpc>
                <a:spcPct val="100000"/>
              </a:lnSpc>
              <a:spcBef>
                <a:spcPts val="0"/>
              </a:spcBef>
              <a:spcAft>
                <a:spcPts val="0"/>
              </a:spcAft>
              <a:buClr>
                <a:srgbClr val="FFFFFF"/>
              </a:buClr>
              <a:buSzPts val="1700"/>
              <a:buFont typeface="Helvetica Neue"/>
              <a:buNone/>
              <a:defRPr sz="1700">
                <a:solidFill>
                  <a:srgbClr val="FFFFFF"/>
                </a:solidFill>
              </a:defRPr>
            </a:lvl2pPr>
            <a:lvl3pPr marL="1371600" lvl="2" indent="-228600" algn="ctr" rtl="0">
              <a:lnSpc>
                <a:spcPct val="100000"/>
              </a:lnSpc>
              <a:spcBef>
                <a:spcPts val="0"/>
              </a:spcBef>
              <a:spcAft>
                <a:spcPts val="0"/>
              </a:spcAft>
              <a:buClr>
                <a:srgbClr val="FFFFFF"/>
              </a:buClr>
              <a:buSzPts val="1700"/>
              <a:buFont typeface="Helvetica Neue"/>
              <a:buNone/>
              <a:defRPr sz="1700">
                <a:solidFill>
                  <a:srgbClr val="FFFFFF"/>
                </a:solidFill>
              </a:defRPr>
            </a:lvl3pPr>
            <a:lvl4pPr marL="1828800" lvl="3" indent="-228600" algn="ctr" rtl="0">
              <a:lnSpc>
                <a:spcPct val="100000"/>
              </a:lnSpc>
              <a:spcBef>
                <a:spcPts val="0"/>
              </a:spcBef>
              <a:spcAft>
                <a:spcPts val="0"/>
              </a:spcAft>
              <a:buClr>
                <a:srgbClr val="FFFFFF"/>
              </a:buClr>
              <a:buSzPts val="1700"/>
              <a:buFont typeface="Helvetica Neue"/>
              <a:buNone/>
              <a:defRPr sz="1700">
                <a:solidFill>
                  <a:srgbClr val="FFFFFF"/>
                </a:solidFill>
              </a:defRPr>
            </a:lvl4pPr>
            <a:lvl5pPr marL="2286000" lvl="4" indent="-228600" algn="ctr" rtl="0">
              <a:lnSpc>
                <a:spcPct val="100000"/>
              </a:lnSpc>
              <a:spcBef>
                <a:spcPts val="0"/>
              </a:spcBef>
              <a:spcAft>
                <a:spcPts val="0"/>
              </a:spcAft>
              <a:buClr>
                <a:srgbClr val="FFFFFF"/>
              </a:buClr>
              <a:buSzPts val="1700"/>
              <a:buFont typeface="Helvetica Neue"/>
              <a:buNone/>
              <a:defRPr sz="1700">
                <a:solidFill>
                  <a:srgbClr val="FFFFFF"/>
                </a:solidFill>
              </a:defRPr>
            </a:lvl5pPr>
            <a:lvl6pPr marL="2743200" lvl="5" indent="-285750" algn="l" rtl="0">
              <a:lnSpc>
                <a:spcPct val="100000"/>
              </a:lnSpc>
              <a:spcBef>
                <a:spcPts val="3000"/>
              </a:spcBef>
              <a:spcAft>
                <a:spcPts val="0"/>
              </a:spcAft>
              <a:buClr>
                <a:srgbClr val="EBEBEB"/>
              </a:buClr>
              <a:buSzPts val="900"/>
              <a:buChar char="•"/>
              <a:defRPr/>
            </a:lvl6pPr>
            <a:lvl7pPr marL="3200400" lvl="6" indent="-285750" algn="l" rtl="0">
              <a:lnSpc>
                <a:spcPct val="100000"/>
              </a:lnSpc>
              <a:spcBef>
                <a:spcPts val="3000"/>
              </a:spcBef>
              <a:spcAft>
                <a:spcPts val="0"/>
              </a:spcAft>
              <a:buClr>
                <a:srgbClr val="EBEBEB"/>
              </a:buClr>
              <a:buSzPts val="900"/>
              <a:buChar char="•"/>
              <a:defRPr/>
            </a:lvl7pPr>
            <a:lvl8pPr marL="3657600" lvl="7" indent="-285750" algn="l" rtl="0">
              <a:lnSpc>
                <a:spcPct val="100000"/>
              </a:lnSpc>
              <a:spcBef>
                <a:spcPts val="3000"/>
              </a:spcBef>
              <a:spcAft>
                <a:spcPts val="0"/>
              </a:spcAft>
              <a:buClr>
                <a:srgbClr val="EBEBEB"/>
              </a:buClr>
              <a:buSzPts val="900"/>
              <a:buChar char="•"/>
              <a:defRPr/>
            </a:lvl8pPr>
            <a:lvl9pPr marL="4114800" lvl="8" indent="-285750" algn="l" rtl="0">
              <a:lnSpc>
                <a:spcPct val="100000"/>
              </a:lnSpc>
              <a:spcBef>
                <a:spcPts val="3000"/>
              </a:spcBef>
              <a:spcAft>
                <a:spcPts val="0"/>
              </a:spcAft>
              <a:buClr>
                <a:srgbClr val="EBEBEB"/>
              </a:buClr>
              <a:buSzPts val="900"/>
              <a:buChar char="•"/>
              <a:defRPr/>
            </a:lvl9pPr>
          </a:lstStyle>
          <a:p>
            <a:endParaRPr/>
          </a:p>
        </p:txBody>
      </p:sp>
      <p:sp>
        <p:nvSpPr>
          <p:cNvPr id="12" name="Google Shape;12;p2"/>
          <p:cNvSpPr txBox="1">
            <a:spLocks noGrp="1"/>
          </p:cNvSpPr>
          <p:nvPr>
            <p:ph type="sldNum" idx="12"/>
          </p:nvPr>
        </p:nvSpPr>
        <p:spPr>
          <a:xfrm>
            <a:off x="4437983" y="4878958"/>
            <a:ext cx="258900" cy="197700"/>
          </a:xfrm>
          <a:prstGeom prst="rect">
            <a:avLst/>
          </a:prstGeom>
          <a:noFill/>
          <a:ln>
            <a:noFill/>
          </a:ln>
        </p:spPr>
        <p:txBody>
          <a:bodyPr spcFirstLastPara="1" wrap="square" lIns="35725" tIns="35725" rIns="35725" bIns="35725" anchor="t" anchorCtr="0">
            <a:spAutoFit/>
          </a:bodyPr>
          <a:lstStyle>
            <a:lvl1pPr marL="0" marR="0" lvl="0"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p12"/>
          <p:cNvSpPr txBox="1">
            <a:spLocks noGrp="1"/>
          </p:cNvSpPr>
          <p:nvPr>
            <p:ph type="title"/>
          </p:nvPr>
        </p:nvSpPr>
        <p:spPr>
          <a:xfrm>
            <a:off x="629841" y="342900"/>
            <a:ext cx="2949300" cy="12000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ndara"/>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2"/>
          <p:cNvSpPr txBox="1">
            <a:spLocks noGrp="1"/>
          </p:cNvSpPr>
          <p:nvPr>
            <p:ph type="body" idx="1"/>
          </p:nvPr>
        </p:nvSpPr>
        <p:spPr>
          <a:xfrm>
            <a:off x="3887391" y="740569"/>
            <a:ext cx="4629300" cy="36552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65" name="Google Shape;65;p12"/>
          <p:cNvSpPr txBox="1">
            <a:spLocks noGrp="1"/>
          </p:cNvSpPr>
          <p:nvPr>
            <p:ph type="body" idx="2"/>
          </p:nvPr>
        </p:nvSpPr>
        <p:spPr>
          <a:xfrm>
            <a:off x="629841" y="1543050"/>
            <a:ext cx="2949300" cy="2858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66" name="Google Shape;66;p12"/>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7" name="Google Shape;67;p12"/>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9"/>
        <p:cNvGrpSpPr/>
        <p:nvPr/>
      </p:nvGrpSpPr>
      <p:grpSpPr>
        <a:xfrm>
          <a:off x="0" y="0"/>
          <a:ext cx="0" cy="0"/>
          <a:chOff x="0" y="0"/>
          <a:chExt cx="0" cy="0"/>
        </a:xfrm>
      </p:grpSpPr>
      <p:sp>
        <p:nvSpPr>
          <p:cNvPr id="70" name="Google Shape;70;p13"/>
          <p:cNvSpPr txBox="1">
            <a:spLocks noGrp="1"/>
          </p:cNvSpPr>
          <p:nvPr>
            <p:ph type="title"/>
          </p:nvPr>
        </p:nvSpPr>
        <p:spPr>
          <a:xfrm>
            <a:off x="629841" y="342900"/>
            <a:ext cx="2949300" cy="12000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ndara"/>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1" name="Google Shape;71;p13"/>
          <p:cNvSpPr>
            <a:spLocks noGrp="1"/>
          </p:cNvSpPr>
          <p:nvPr>
            <p:ph type="pic" idx="2"/>
          </p:nvPr>
        </p:nvSpPr>
        <p:spPr>
          <a:xfrm>
            <a:off x="3887391" y="740569"/>
            <a:ext cx="4629300" cy="3655200"/>
          </a:xfrm>
          <a:prstGeom prst="rect">
            <a:avLst/>
          </a:prstGeom>
          <a:noFill/>
          <a:ln>
            <a:noFill/>
          </a:ln>
        </p:spPr>
      </p:sp>
      <p:sp>
        <p:nvSpPr>
          <p:cNvPr id="72" name="Google Shape;72;p13"/>
          <p:cNvSpPr txBox="1">
            <a:spLocks noGrp="1"/>
          </p:cNvSpPr>
          <p:nvPr>
            <p:ph type="body" idx="1"/>
          </p:nvPr>
        </p:nvSpPr>
        <p:spPr>
          <a:xfrm>
            <a:off x="629841" y="1543050"/>
            <a:ext cx="2949300" cy="2858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73" name="Google Shape;73;p13"/>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4" name="Google Shape;74;p13"/>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5" name="Google Shape;75;p13"/>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p14"/>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4"/>
          <p:cNvSpPr txBox="1">
            <a:spLocks noGrp="1"/>
          </p:cNvSpPr>
          <p:nvPr>
            <p:ph type="body" idx="1"/>
          </p:nvPr>
        </p:nvSpPr>
        <p:spPr>
          <a:xfrm rot="5400000">
            <a:off x="2940300" y="-942431"/>
            <a:ext cx="3263400" cy="78867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79" name="Google Shape;79;p14"/>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0" name="Google Shape;80;p14"/>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1" name="Google Shape;81;p14"/>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Google Shape;83;p15"/>
          <p:cNvSpPr txBox="1">
            <a:spLocks noGrp="1"/>
          </p:cNvSpPr>
          <p:nvPr>
            <p:ph type="title"/>
          </p:nvPr>
        </p:nvSpPr>
        <p:spPr>
          <a:xfrm rot="5400000">
            <a:off x="5350050" y="1467544"/>
            <a:ext cx="4359000" cy="1971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5"/>
          <p:cNvSpPr txBox="1">
            <a:spLocks noGrp="1"/>
          </p:cNvSpPr>
          <p:nvPr>
            <p:ph type="body" idx="1"/>
          </p:nvPr>
        </p:nvSpPr>
        <p:spPr>
          <a:xfrm rot="5400000">
            <a:off x="1349475" y="-447056"/>
            <a:ext cx="4359000" cy="58008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85" name="Google Shape;85;p1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6" name="Google Shape;86;p1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7" name="Google Shape;87;p1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 Horizontal" type="tx">
  <p:cSld name="TITLE_AND_BODY">
    <p:spTree>
      <p:nvGrpSpPr>
        <p:cNvPr id="1" name="Shape 92"/>
        <p:cNvGrpSpPr/>
        <p:nvPr/>
      </p:nvGrpSpPr>
      <p:grpSpPr>
        <a:xfrm>
          <a:off x="0" y="0"/>
          <a:ext cx="0" cy="0"/>
          <a:chOff x="0" y="0"/>
          <a:chExt cx="0" cy="0"/>
        </a:xfrm>
      </p:grpSpPr>
      <p:sp>
        <p:nvSpPr>
          <p:cNvPr id="93" name="Google Shape;93;p17"/>
          <p:cNvSpPr>
            <a:spLocks noGrp="1"/>
          </p:cNvSpPr>
          <p:nvPr>
            <p:ph type="pic" idx="2"/>
          </p:nvPr>
        </p:nvSpPr>
        <p:spPr>
          <a:xfrm>
            <a:off x="776883" y="400221"/>
            <a:ext cx="7590300" cy="3134400"/>
          </a:xfrm>
          <a:prstGeom prst="rect">
            <a:avLst/>
          </a:prstGeom>
          <a:noFill/>
          <a:ln>
            <a:noFill/>
          </a:ln>
          <a:effectLst>
            <a:outerShdw blurRad="254000" dist="127000" dir="5400000" rotWithShape="0">
              <a:srgbClr val="000000">
                <a:alpha val="69020"/>
              </a:srgbClr>
            </a:outerShdw>
          </a:effectLst>
        </p:spPr>
      </p:sp>
      <p:sp>
        <p:nvSpPr>
          <p:cNvPr id="94" name="Google Shape;94;p17"/>
          <p:cNvSpPr txBox="1">
            <a:spLocks noGrp="1"/>
          </p:cNvSpPr>
          <p:nvPr>
            <p:ph type="title"/>
          </p:nvPr>
        </p:nvSpPr>
        <p:spPr>
          <a:xfrm>
            <a:off x="535781" y="3629918"/>
            <a:ext cx="8072400" cy="569400"/>
          </a:xfrm>
          <a:prstGeom prst="rect">
            <a:avLst/>
          </a:prstGeom>
          <a:noFill/>
          <a:ln>
            <a:noFill/>
          </a:ln>
        </p:spPr>
        <p:txBody>
          <a:bodyPr spcFirstLastPara="1" wrap="square" lIns="32750" tIns="32750" rIns="32750" bIns="32750" anchor="b" anchorCtr="0">
            <a:normAutofit/>
          </a:bodyPr>
          <a:lstStyle>
            <a:lvl1pPr lvl="0" algn="ctr" rtl="0">
              <a:lnSpc>
                <a:spcPct val="100000"/>
              </a:lnSpc>
              <a:spcBef>
                <a:spcPts val="0"/>
              </a:spcBef>
              <a:spcAft>
                <a:spcPts val="0"/>
              </a:spcAft>
              <a:buClr>
                <a:srgbClr val="FFFFFF"/>
              </a:buClr>
              <a:buSzPts val="1200"/>
              <a:buNone/>
              <a:defRPr/>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95" name="Google Shape;95;p17"/>
          <p:cNvSpPr txBox="1">
            <a:spLocks noGrp="1"/>
          </p:cNvSpPr>
          <p:nvPr>
            <p:ph type="body" idx="1"/>
          </p:nvPr>
        </p:nvSpPr>
        <p:spPr>
          <a:xfrm>
            <a:off x="535781" y="4286250"/>
            <a:ext cx="8072400" cy="482100"/>
          </a:xfrm>
          <a:prstGeom prst="rect">
            <a:avLst/>
          </a:prstGeom>
          <a:noFill/>
          <a:ln>
            <a:noFill/>
          </a:ln>
        </p:spPr>
        <p:txBody>
          <a:bodyPr spcFirstLastPara="1" wrap="square" lIns="32750" tIns="32750" rIns="32750" bIns="32750" anchor="t" anchorCtr="0">
            <a:normAutofit/>
          </a:bodyPr>
          <a:lstStyle>
            <a:lvl1pPr marL="457200" lvl="0" indent="-228600" algn="ctr" rtl="0">
              <a:lnSpc>
                <a:spcPct val="100000"/>
              </a:lnSpc>
              <a:spcBef>
                <a:spcPts val="0"/>
              </a:spcBef>
              <a:spcAft>
                <a:spcPts val="0"/>
              </a:spcAft>
              <a:buClr>
                <a:srgbClr val="FFFFFF"/>
              </a:buClr>
              <a:buSzPts val="1500"/>
              <a:buFont typeface="Helvetica Neue"/>
              <a:buNone/>
              <a:defRPr sz="1500">
                <a:solidFill>
                  <a:srgbClr val="FFFFFF"/>
                </a:solidFill>
              </a:defRPr>
            </a:lvl1pPr>
            <a:lvl2pPr marL="914400" lvl="1" indent="-228600" algn="ctr" rtl="0">
              <a:lnSpc>
                <a:spcPct val="100000"/>
              </a:lnSpc>
              <a:spcBef>
                <a:spcPts val="0"/>
              </a:spcBef>
              <a:spcAft>
                <a:spcPts val="0"/>
              </a:spcAft>
              <a:buClr>
                <a:srgbClr val="FFFFFF"/>
              </a:buClr>
              <a:buSzPts val="1500"/>
              <a:buFont typeface="Helvetica Neue"/>
              <a:buNone/>
              <a:defRPr sz="1500">
                <a:solidFill>
                  <a:srgbClr val="FFFFFF"/>
                </a:solidFill>
              </a:defRPr>
            </a:lvl2pPr>
            <a:lvl3pPr marL="1371600" lvl="2" indent="-228600" algn="ctr" rtl="0">
              <a:lnSpc>
                <a:spcPct val="100000"/>
              </a:lnSpc>
              <a:spcBef>
                <a:spcPts val="0"/>
              </a:spcBef>
              <a:spcAft>
                <a:spcPts val="0"/>
              </a:spcAft>
              <a:buClr>
                <a:srgbClr val="FFFFFF"/>
              </a:buClr>
              <a:buSzPts val="1500"/>
              <a:buFont typeface="Helvetica Neue"/>
              <a:buNone/>
              <a:defRPr sz="1500">
                <a:solidFill>
                  <a:srgbClr val="FFFFFF"/>
                </a:solidFill>
              </a:defRPr>
            </a:lvl3pPr>
            <a:lvl4pPr marL="1828800" lvl="3" indent="-228600" algn="ctr" rtl="0">
              <a:lnSpc>
                <a:spcPct val="100000"/>
              </a:lnSpc>
              <a:spcBef>
                <a:spcPts val="0"/>
              </a:spcBef>
              <a:spcAft>
                <a:spcPts val="0"/>
              </a:spcAft>
              <a:buClr>
                <a:srgbClr val="FFFFFF"/>
              </a:buClr>
              <a:buSzPts val="1500"/>
              <a:buFont typeface="Helvetica Neue"/>
              <a:buNone/>
              <a:defRPr sz="1500">
                <a:solidFill>
                  <a:srgbClr val="FFFFFF"/>
                </a:solidFill>
              </a:defRPr>
            </a:lvl4pPr>
            <a:lvl5pPr marL="2286000" lvl="4" indent="-228600" algn="ctr" rtl="0">
              <a:lnSpc>
                <a:spcPct val="100000"/>
              </a:lnSpc>
              <a:spcBef>
                <a:spcPts val="0"/>
              </a:spcBef>
              <a:spcAft>
                <a:spcPts val="0"/>
              </a:spcAft>
              <a:buClr>
                <a:srgbClr val="FFFFFF"/>
              </a:buClr>
              <a:buSzPts val="1500"/>
              <a:buFont typeface="Helvetica Neue"/>
              <a:buNone/>
              <a:defRPr sz="1500">
                <a:solidFill>
                  <a:srgbClr val="FFFFFF"/>
                </a:solidFill>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96" name="Google Shape;96;p17"/>
          <p:cNvSpPr txBox="1">
            <a:spLocks noGrp="1"/>
          </p:cNvSpPr>
          <p:nvPr>
            <p:ph type="sldNum" idx="12"/>
          </p:nvPr>
        </p:nvSpPr>
        <p:spPr>
          <a:xfrm>
            <a:off x="4437983" y="4875609"/>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97"/>
        <p:cNvGrpSpPr/>
        <p:nvPr/>
      </p:nvGrpSpPr>
      <p:grpSpPr>
        <a:xfrm>
          <a:off x="0" y="0"/>
          <a:ext cx="0" cy="0"/>
          <a:chOff x="0" y="0"/>
          <a:chExt cx="0" cy="0"/>
        </a:xfrm>
      </p:grpSpPr>
      <p:sp>
        <p:nvSpPr>
          <p:cNvPr id="98" name="Google Shape;98;p18"/>
          <p:cNvSpPr txBox="1">
            <a:spLocks noGrp="1"/>
          </p:cNvSpPr>
          <p:nvPr>
            <p:ph type="title"/>
          </p:nvPr>
        </p:nvSpPr>
        <p:spPr>
          <a:xfrm>
            <a:off x="535781" y="107156"/>
            <a:ext cx="8072400" cy="633900"/>
          </a:xfrm>
          <a:prstGeom prst="rect">
            <a:avLst/>
          </a:prstGeom>
          <a:noFill/>
          <a:ln>
            <a:noFill/>
          </a:ln>
        </p:spPr>
        <p:txBody>
          <a:bodyPr spcFirstLastPara="1" wrap="square" lIns="32750" tIns="32750" rIns="32750" bIns="32750" anchor="ctr" anchorCtr="0">
            <a:normAutofit/>
          </a:bodyPr>
          <a:lstStyle>
            <a:lvl1pPr lvl="0" algn="ctr" rtl="0">
              <a:lnSpc>
                <a:spcPct val="100000"/>
              </a:lnSpc>
              <a:spcBef>
                <a:spcPts val="0"/>
              </a:spcBef>
              <a:spcAft>
                <a:spcPts val="0"/>
              </a:spcAft>
              <a:buClr>
                <a:srgbClr val="FFFFFF"/>
              </a:buClr>
              <a:buSzPts val="3500"/>
              <a:buFont typeface="Helvetica Neue"/>
              <a:buNone/>
              <a:defRPr sz="3500" b="0"/>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99" name="Google Shape;99;p18"/>
          <p:cNvSpPr txBox="1">
            <a:spLocks noGrp="1"/>
          </p:cNvSpPr>
          <p:nvPr>
            <p:ph type="body" idx="1"/>
          </p:nvPr>
        </p:nvSpPr>
        <p:spPr>
          <a:xfrm>
            <a:off x="535781" y="1272480"/>
            <a:ext cx="8072400" cy="3355200"/>
          </a:xfrm>
          <a:prstGeom prst="rect">
            <a:avLst/>
          </a:prstGeom>
          <a:noFill/>
          <a:ln>
            <a:noFill/>
          </a:ln>
        </p:spPr>
        <p:txBody>
          <a:bodyPr spcFirstLastPara="1" wrap="square" lIns="32750" tIns="32750" rIns="32750" bIns="32750" anchor="ctr" anchorCtr="0">
            <a:normAutofit/>
          </a:bodyPr>
          <a:lstStyle>
            <a:lvl1pPr marL="457200" lvl="0" indent="-285750" algn="l" rtl="0">
              <a:lnSpc>
                <a:spcPct val="100000"/>
              </a:lnSpc>
              <a:spcBef>
                <a:spcPts val="2700"/>
              </a:spcBef>
              <a:spcAft>
                <a:spcPts val="0"/>
              </a:spcAft>
              <a:buClr>
                <a:srgbClr val="EBEBEB"/>
              </a:buClr>
              <a:buSzPts val="900"/>
              <a:buChar char="•"/>
              <a:defRPr/>
            </a:lvl1pPr>
            <a:lvl2pPr marL="914400" lvl="1" indent="-285750" algn="l" rtl="0">
              <a:lnSpc>
                <a:spcPct val="100000"/>
              </a:lnSpc>
              <a:spcBef>
                <a:spcPts val="2700"/>
              </a:spcBef>
              <a:spcAft>
                <a:spcPts val="0"/>
              </a:spcAft>
              <a:buClr>
                <a:srgbClr val="EBEBEB"/>
              </a:buClr>
              <a:buSzPts val="900"/>
              <a:buChar char="•"/>
              <a:defRPr/>
            </a:lvl2pPr>
            <a:lvl3pPr marL="1371600" lvl="2" indent="-285750" algn="l" rtl="0">
              <a:lnSpc>
                <a:spcPct val="100000"/>
              </a:lnSpc>
              <a:spcBef>
                <a:spcPts val="2700"/>
              </a:spcBef>
              <a:spcAft>
                <a:spcPts val="0"/>
              </a:spcAft>
              <a:buClr>
                <a:srgbClr val="EBEBEB"/>
              </a:buClr>
              <a:buSzPts val="900"/>
              <a:buChar char="•"/>
              <a:defRPr/>
            </a:lvl3pPr>
            <a:lvl4pPr marL="1828800" lvl="3" indent="-285750" algn="l" rtl="0">
              <a:lnSpc>
                <a:spcPct val="100000"/>
              </a:lnSpc>
              <a:spcBef>
                <a:spcPts val="2700"/>
              </a:spcBef>
              <a:spcAft>
                <a:spcPts val="0"/>
              </a:spcAft>
              <a:buClr>
                <a:srgbClr val="EBEBEB"/>
              </a:buClr>
              <a:buSzPts val="900"/>
              <a:buChar char="•"/>
              <a:defRPr/>
            </a:lvl4pPr>
            <a:lvl5pPr marL="2286000" lvl="4" indent="-285750" algn="l" rtl="0">
              <a:lnSpc>
                <a:spcPct val="100000"/>
              </a:lnSpc>
              <a:spcBef>
                <a:spcPts val="2700"/>
              </a:spcBef>
              <a:spcAft>
                <a:spcPts val="0"/>
              </a:spcAft>
              <a:buClr>
                <a:srgbClr val="EBEBEB"/>
              </a:buClr>
              <a:buSzPts val="900"/>
              <a:buChar char="•"/>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00" name="Google Shape;100;p18"/>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0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Subtitle" type="title">
  <p:cSld name="TITLE">
    <p:spTree>
      <p:nvGrpSpPr>
        <p:cNvPr id="1" name="Shape 101"/>
        <p:cNvGrpSpPr/>
        <p:nvPr/>
      </p:nvGrpSpPr>
      <p:grpSpPr>
        <a:xfrm>
          <a:off x="0" y="0"/>
          <a:ext cx="0" cy="0"/>
          <a:chOff x="0" y="0"/>
          <a:chExt cx="0" cy="0"/>
        </a:xfrm>
      </p:grpSpPr>
      <p:sp>
        <p:nvSpPr>
          <p:cNvPr id="102" name="Google Shape;102;p19"/>
          <p:cNvSpPr txBox="1">
            <a:spLocks noGrp="1"/>
          </p:cNvSpPr>
          <p:nvPr>
            <p:ph type="title"/>
          </p:nvPr>
        </p:nvSpPr>
        <p:spPr>
          <a:xfrm>
            <a:off x="535781" y="1299270"/>
            <a:ext cx="8072400" cy="1339500"/>
          </a:xfrm>
          <a:prstGeom prst="rect">
            <a:avLst/>
          </a:prstGeom>
          <a:noFill/>
          <a:ln>
            <a:noFill/>
          </a:ln>
        </p:spPr>
        <p:txBody>
          <a:bodyPr spcFirstLastPara="1" wrap="square" lIns="32750" tIns="32750" rIns="32750" bIns="32750" anchor="b" anchorCtr="0">
            <a:normAutofit/>
          </a:bodyPr>
          <a:lstStyle>
            <a:lvl1pPr lvl="0" algn="ctr" rtl="0">
              <a:lnSpc>
                <a:spcPct val="100000"/>
              </a:lnSpc>
              <a:spcBef>
                <a:spcPts val="0"/>
              </a:spcBef>
              <a:spcAft>
                <a:spcPts val="0"/>
              </a:spcAft>
              <a:buClr>
                <a:srgbClr val="FFFFFF"/>
              </a:buClr>
              <a:buSzPts val="1200"/>
              <a:buNone/>
              <a:defRPr/>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103" name="Google Shape;103;p19"/>
          <p:cNvSpPr txBox="1">
            <a:spLocks noGrp="1"/>
          </p:cNvSpPr>
          <p:nvPr>
            <p:ph type="body" idx="1"/>
          </p:nvPr>
        </p:nvSpPr>
        <p:spPr>
          <a:xfrm>
            <a:off x="535781" y="2719090"/>
            <a:ext cx="8072400" cy="455400"/>
          </a:xfrm>
          <a:prstGeom prst="rect">
            <a:avLst/>
          </a:prstGeom>
          <a:noFill/>
          <a:ln>
            <a:noFill/>
          </a:ln>
        </p:spPr>
        <p:txBody>
          <a:bodyPr spcFirstLastPara="1" wrap="square" lIns="32750" tIns="32750" rIns="32750" bIns="32750" anchor="t" anchorCtr="0">
            <a:normAutofit/>
          </a:bodyPr>
          <a:lstStyle>
            <a:lvl1pPr marL="457200" lvl="0" indent="-228600" algn="ctr" rtl="0">
              <a:lnSpc>
                <a:spcPct val="100000"/>
              </a:lnSpc>
              <a:spcBef>
                <a:spcPts val="0"/>
              </a:spcBef>
              <a:spcAft>
                <a:spcPts val="0"/>
              </a:spcAft>
              <a:buClr>
                <a:srgbClr val="FFFFFF"/>
              </a:buClr>
              <a:buSzPts val="1500"/>
              <a:buFont typeface="Helvetica Neue"/>
              <a:buNone/>
              <a:defRPr sz="1500">
                <a:solidFill>
                  <a:srgbClr val="FFFFFF"/>
                </a:solidFill>
              </a:defRPr>
            </a:lvl1pPr>
            <a:lvl2pPr marL="914400" lvl="1" indent="-228600" algn="ctr" rtl="0">
              <a:lnSpc>
                <a:spcPct val="100000"/>
              </a:lnSpc>
              <a:spcBef>
                <a:spcPts val="0"/>
              </a:spcBef>
              <a:spcAft>
                <a:spcPts val="0"/>
              </a:spcAft>
              <a:buClr>
                <a:srgbClr val="FFFFFF"/>
              </a:buClr>
              <a:buSzPts val="1500"/>
              <a:buFont typeface="Helvetica Neue"/>
              <a:buNone/>
              <a:defRPr sz="1500">
                <a:solidFill>
                  <a:srgbClr val="FFFFFF"/>
                </a:solidFill>
              </a:defRPr>
            </a:lvl2pPr>
            <a:lvl3pPr marL="1371600" lvl="2" indent="-228600" algn="ctr" rtl="0">
              <a:lnSpc>
                <a:spcPct val="100000"/>
              </a:lnSpc>
              <a:spcBef>
                <a:spcPts val="0"/>
              </a:spcBef>
              <a:spcAft>
                <a:spcPts val="0"/>
              </a:spcAft>
              <a:buClr>
                <a:srgbClr val="FFFFFF"/>
              </a:buClr>
              <a:buSzPts val="1500"/>
              <a:buFont typeface="Helvetica Neue"/>
              <a:buNone/>
              <a:defRPr sz="1500">
                <a:solidFill>
                  <a:srgbClr val="FFFFFF"/>
                </a:solidFill>
              </a:defRPr>
            </a:lvl3pPr>
            <a:lvl4pPr marL="1828800" lvl="3" indent="-228600" algn="ctr" rtl="0">
              <a:lnSpc>
                <a:spcPct val="100000"/>
              </a:lnSpc>
              <a:spcBef>
                <a:spcPts val="0"/>
              </a:spcBef>
              <a:spcAft>
                <a:spcPts val="0"/>
              </a:spcAft>
              <a:buClr>
                <a:srgbClr val="FFFFFF"/>
              </a:buClr>
              <a:buSzPts val="1500"/>
              <a:buFont typeface="Helvetica Neue"/>
              <a:buNone/>
              <a:defRPr sz="1500">
                <a:solidFill>
                  <a:srgbClr val="FFFFFF"/>
                </a:solidFill>
              </a:defRPr>
            </a:lvl4pPr>
            <a:lvl5pPr marL="2286000" lvl="4" indent="-228600" algn="ctr" rtl="0">
              <a:lnSpc>
                <a:spcPct val="100000"/>
              </a:lnSpc>
              <a:spcBef>
                <a:spcPts val="0"/>
              </a:spcBef>
              <a:spcAft>
                <a:spcPts val="0"/>
              </a:spcAft>
              <a:buClr>
                <a:srgbClr val="FFFFFF"/>
              </a:buClr>
              <a:buSzPts val="1500"/>
              <a:buFont typeface="Helvetica Neue"/>
              <a:buNone/>
              <a:defRPr sz="1500">
                <a:solidFill>
                  <a:srgbClr val="FFFFFF"/>
                </a:solidFill>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04" name="Google Shape;104;p19"/>
          <p:cNvSpPr txBox="1">
            <a:spLocks noGrp="1"/>
          </p:cNvSpPr>
          <p:nvPr>
            <p:ph type="sldNum" idx="12"/>
          </p:nvPr>
        </p:nvSpPr>
        <p:spPr>
          <a:xfrm>
            <a:off x="8683504" y="4843427"/>
            <a:ext cx="270600" cy="200100"/>
          </a:xfrm>
          <a:prstGeom prst="rect">
            <a:avLst/>
          </a:prstGeom>
          <a:noFill/>
          <a:ln>
            <a:noFill/>
          </a:ln>
        </p:spPr>
        <p:txBody>
          <a:bodyPr spcFirstLastPara="1" wrap="square" lIns="32750" tIns="32750" rIns="32750" bIns="32750" anchor="t" anchorCtr="0">
            <a:spAutoFit/>
          </a:bodyPr>
          <a:lstStyle>
            <a:lvl1pPr marL="0" marR="0" lvl="0"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05"/>
        <p:cNvGrpSpPr/>
        <p:nvPr/>
      </p:nvGrpSpPr>
      <p:grpSpPr>
        <a:xfrm>
          <a:off x="0" y="0"/>
          <a:ext cx="0" cy="0"/>
          <a:chOff x="0" y="0"/>
          <a:chExt cx="0" cy="0"/>
        </a:xfrm>
      </p:grpSpPr>
      <p:sp>
        <p:nvSpPr>
          <p:cNvPr id="106" name="Google Shape;106;p20"/>
          <p:cNvSpPr txBox="1">
            <a:spLocks noGrp="1"/>
          </p:cNvSpPr>
          <p:nvPr>
            <p:ph type="sldNum" idx="12"/>
          </p:nvPr>
        </p:nvSpPr>
        <p:spPr>
          <a:xfrm>
            <a:off x="4437983" y="4882307"/>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Center">
  <p:cSld name="Title - Center">
    <p:spTree>
      <p:nvGrpSpPr>
        <p:cNvPr id="1" name="Shape 107"/>
        <p:cNvGrpSpPr/>
        <p:nvPr/>
      </p:nvGrpSpPr>
      <p:grpSpPr>
        <a:xfrm>
          <a:off x="0" y="0"/>
          <a:ext cx="0" cy="0"/>
          <a:chOff x="0" y="0"/>
          <a:chExt cx="0" cy="0"/>
        </a:xfrm>
      </p:grpSpPr>
      <p:sp>
        <p:nvSpPr>
          <p:cNvPr id="108" name="Google Shape;108;p21"/>
          <p:cNvSpPr txBox="1">
            <a:spLocks noGrp="1"/>
          </p:cNvSpPr>
          <p:nvPr>
            <p:ph type="title"/>
          </p:nvPr>
        </p:nvSpPr>
        <p:spPr>
          <a:xfrm>
            <a:off x="535781" y="1855143"/>
            <a:ext cx="8072400" cy="1433100"/>
          </a:xfrm>
          <a:prstGeom prst="rect">
            <a:avLst/>
          </a:prstGeom>
          <a:noFill/>
          <a:ln>
            <a:noFill/>
          </a:ln>
        </p:spPr>
        <p:txBody>
          <a:bodyPr spcFirstLastPara="1" wrap="square" lIns="32750" tIns="32750" rIns="32750" bIns="32750" anchor="ctr" anchorCtr="0">
            <a:normAutofit/>
          </a:bodyPr>
          <a:lstStyle>
            <a:lvl1pPr lvl="0" algn="ctr" rtl="0">
              <a:lnSpc>
                <a:spcPct val="100000"/>
              </a:lnSpc>
              <a:spcBef>
                <a:spcPts val="0"/>
              </a:spcBef>
              <a:spcAft>
                <a:spcPts val="0"/>
              </a:spcAft>
              <a:buClr>
                <a:srgbClr val="FFFFFF"/>
              </a:buClr>
              <a:buSzPts val="1200"/>
              <a:buNone/>
              <a:defRPr/>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109" name="Google Shape;109;p21"/>
          <p:cNvSpPr txBox="1">
            <a:spLocks noGrp="1"/>
          </p:cNvSpPr>
          <p:nvPr>
            <p:ph type="sldNum" idx="12"/>
          </p:nvPr>
        </p:nvSpPr>
        <p:spPr>
          <a:xfrm>
            <a:off x="4437983" y="4878958"/>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hoto - Vertical">
  <p:cSld name="Photo - Vertical">
    <p:spTree>
      <p:nvGrpSpPr>
        <p:cNvPr id="1" name="Shape 110"/>
        <p:cNvGrpSpPr/>
        <p:nvPr/>
      </p:nvGrpSpPr>
      <p:grpSpPr>
        <a:xfrm>
          <a:off x="0" y="0"/>
          <a:ext cx="0" cy="0"/>
          <a:chOff x="0" y="0"/>
          <a:chExt cx="0" cy="0"/>
        </a:xfrm>
      </p:grpSpPr>
      <p:sp>
        <p:nvSpPr>
          <p:cNvPr id="111" name="Google Shape;111;p22"/>
          <p:cNvSpPr>
            <a:spLocks noGrp="1"/>
          </p:cNvSpPr>
          <p:nvPr>
            <p:ph type="pic" idx="2"/>
          </p:nvPr>
        </p:nvSpPr>
        <p:spPr>
          <a:xfrm>
            <a:off x="4679156" y="221010"/>
            <a:ext cx="3929100" cy="4560900"/>
          </a:xfrm>
          <a:prstGeom prst="rect">
            <a:avLst/>
          </a:prstGeom>
          <a:noFill/>
          <a:ln>
            <a:noFill/>
          </a:ln>
          <a:effectLst>
            <a:outerShdw blurRad="254000" dist="127000" dir="5400000" rotWithShape="0">
              <a:srgbClr val="000000">
                <a:alpha val="69020"/>
              </a:srgbClr>
            </a:outerShdw>
          </a:effectLst>
        </p:spPr>
      </p:sp>
      <p:sp>
        <p:nvSpPr>
          <p:cNvPr id="112" name="Google Shape;112;p22"/>
          <p:cNvSpPr txBox="1">
            <a:spLocks noGrp="1"/>
          </p:cNvSpPr>
          <p:nvPr>
            <p:ph type="title"/>
          </p:nvPr>
        </p:nvSpPr>
        <p:spPr>
          <a:xfrm>
            <a:off x="535781" y="221010"/>
            <a:ext cx="3786300" cy="2424300"/>
          </a:xfrm>
          <a:prstGeom prst="rect">
            <a:avLst/>
          </a:prstGeom>
          <a:noFill/>
          <a:ln>
            <a:noFill/>
          </a:ln>
        </p:spPr>
        <p:txBody>
          <a:bodyPr spcFirstLastPara="1" wrap="square" lIns="32750" tIns="32750" rIns="32750" bIns="32750" anchor="b" anchorCtr="0">
            <a:normAutofit/>
          </a:bodyPr>
          <a:lstStyle>
            <a:lvl1pPr lvl="0" algn="ctr" rtl="0">
              <a:lnSpc>
                <a:spcPct val="100000"/>
              </a:lnSpc>
              <a:spcBef>
                <a:spcPts val="0"/>
              </a:spcBef>
              <a:spcAft>
                <a:spcPts val="0"/>
              </a:spcAft>
              <a:buClr>
                <a:srgbClr val="FFFFFF"/>
              </a:buClr>
              <a:buSzPts val="3400"/>
              <a:buFont typeface="Helvetica Neue"/>
              <a:buNone/>
              <a:defRPr sz="3400"/>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113" name="Google Shape;113;p22"/>
          <p:cNvSpPr txBox="1">
            <a:spLocks noGrp="1"/>
          </p:cNvSpPr>
          <p:nvPr>
            <p:ph type="body" idx="1"/>
          </p:nvPr>
        </p:nvSpPr>
        <p:spPr>
          <a:xfrm>
            <a:off x="535781" y="2765971"/>
            <a:ext cx="3786300" cy="2009100"/>
          </a:xfrm>
          <a:prstGeom prst="rect">
            <a:avLst/>
          </a:prstGeom>
          <a:noFill/>
          <a:ln>
            <a:noFill/>
          </a:ln>
        </p:spPr>
        <p:txBody>
          <a:bodyPr spcFirstLastPara="1" wrap="square" lIns="32750" tIns="32750" rIns="32750" bIns="32750" anchor="t" anchorCtr="0">
            <a:normAutofit/>
          </a:bodyPr>
          <a:lstStyle>
            <a:lvl1pPr marL="457200" lvl="0" indent="-228600" algn="ctr" rtl="0">
              <a:lnSpc>
                <a:spcPct val="100000"/>
              </a:lnSpc>
              <a:spcBef>
                <a:spcPts val="0"/>
              </a:spcBef>
              <a:spcAft>
                <a:spcPts val="0"/>
              </a:spcAft>
              <a:buClr>
                <a:srgbClr val="FFFFFF"/>
              </a:buClr>
              <a:buSzPts val="1500"/>
              <a:buFont typeface="Helvetica Neue"/>
              <a:buNone/>
              <a:defRPr sz="1500">
                <a:solidFill>
                  <a:srgbClr val="FFFFFF"/>
                </a:solidFill>
              </a:defRPr>
            </a:lvl1pPr>
            <a:lvl2pPr marL="914400" lvl="1" indent="-228600" algn="ctr" rtl="0">
              <a:lnSpc>
                <a:spcPct val="100000"/>
              </a:lnSpc>
              <a:spcBef>
                <a:spcPts val="0"/>
              </a:spcBef>
              <a:spcAft>
                <a:spcPts val="0"/>
              </a:spcAft>
              <a:buClr>
                <a:srgbClr val="FFFFFF"/>
              </a:buClr>
              <a:buSzPts val="1500"/>
              <a:buFont typeface="Helvetica Neue"/>
              <a:buNone/>
              <a:defRPr sz="1500">
                <a:solidFill>
                  <a:srgbClr val="FFFFFF"/>
                </a:solidFill>
              </a:defRPr>
            </a:lvl2pPr>
            <a:lvl3pPr marL="1371600" lvl="2" indent="-228600" algn="ctr" rtl="0">
              <a:lnSpc>
                <a:spcPct val="100000"/>
              </a:lnSpc>
              <a:spcBef>
                <a:spcPts val="0"/>
              </a:spcBef>
              <a:spcAft>
                <a:spcPts val="0"/>
              </a:spcAft>
              <a:buClr>
                <a:srgbClr val="FFFFFF"/>
              </a:buClr>
              <a:buSzPts val="1500"/>
              <a:buFont typeface="Helvetica Neue"/>
              <a:buNone/>
              <a:defRPr sz="1500">
                <a:solidFill>
                  <a:srgbClr val="FFFFFF"/>
                </a:solidFill>
              </a:defRPr>
            </a:lvl3pPr>
            <a:lvl4pPr marL="1828800" lvl="3" indent="-228600" algn="ctr" rtl="0">
              <a:lnSpc>
                <a:spcPct val="100000"/>
              </a:lnSpc>
              <a:spcBef>
                <a:spcPts val="0"/>
              </a:spcBef>
              <a:spcAft>
                <a:spcPts val="0"/>
              </a:spcAft>
              <a:buClr>
                <a:srgbClr val="FFFFFF"/>
              </a:buClr>
              <a:buSzPts val="1500"/>
              <a:buFont typeface="Helvetica Neue"/>
              <a:buNone/>
              <a:defRPr sz="1500">
                <a:solidFill>
                  <a:srgbClr val="FFFFFF"/>
                </a:solidFill>
              </a:defRPr>
            </a:lvl4pPr>
            <a:lvl5pPr marL="2286000" lvl="4" indent="-228600" algn="ctr" rtl="0">
              <a:lnSpc>
                <a:spcPct val="100000"/>
              </a:lnSpc>
              <a:spcBef>
                <a:spcPts val="0"/>
              </a:spcBef>
              <a:spcAft>
                <a:spcPts val="0"/>
              </a:spcAft>
              <a:buClr>
                <a:srgbClr val="FFFFFF"/>
              </a:buClr>
              <a:buSzPts val="1500"/>
              <a:buFont typeface="Helvetica Neue"/>
              <a:buNone/>
              <a:defRPr sz="1500">
                <a:solidFill>
                  <a:srgbClr val="FFFFFF"/>
                </a:solidFill>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14" name="Google Shape;114;p22"/>
          <p:cNvSpPr txBox="1">
            <a:spLocks noGrp="1"/>
          </p:cNvSpPr>
          <p:nvPr>
            <p:ph type="sldNum" idx="12"/>
          </p:nvPr>
        </p:nvSpPr>
        <p:spPr>
          <a:xfrm>
            <a:off x="8749048" y="4848503"/>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628650" y="121444"/>
            <a:ext cx="7886700" cy="994200"/>
          </a:xfrm>
          <a:prstGeom prst="rect">
            <a:avLst/>
          </a:prstGeom>
          <a:noFill/>
          <a:ln>
            <a:noFill/>
          </a:ln>
        </p:spPr>
        <p:txBody>
          <a:bodyPr spcFirstLastPara="1" wrap="square" lIns="91425" tIns="45700" rIns="91425" bIns="45700" anchor="ctr" anchorCtr="0">
            <a:normAutofit/>
          </a:bodyPr>
          <a:lstStyle>
            <a:lvl1pPr lvl="0" algn="ctr" rtl="0">
              <a:lnSpc>
                <a:spcPct val="90000"/>
              </a:lnSpc>
              <a:spcBef>
                <a:spcPts val="0"/>
              </a:spcBef>
              <a:spcAft>
                <a:spcPts val="0"/>
              </a:spcAft>
              <a:buClr>
                <a:schemeClr val="lt1"/>
              </a:buClr>
              <a:buSzPts val="3600"/>
              <a:buFont typeface="Helvetica Neue"/>
              <a:buNone/>
              <a:defRPr sz="3600" i="0">
                <a:solidFill>
                  <a:schemeClr val="lt1"/>
                </a:solidFill>
                <a:latin typeface="Helvetica Neue"/>
                <a:ea typeface="Helvetica Neue"/>
                <a:cs typeface="Helvetica Neue"/>
                <a:sym typeface="Helvetica Neue"/>
              </a:defRPr>
            </a:lvl1pPr>
            <a:lvl2pPr lvl="1"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2pPr>
            <a:lvl3pPr lvl="2"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3pPr>
            <a:lvl4pPr lvl="3"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4pPr>
            <a:lvl5pPr lvl="4"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5pPr>
            <a:lvl6pPr lvl="5"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6pPr>
            <a:lvl7pPr lvl="6"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7pPr>
            <a:lvl8pPr lvl="7"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8pPr>
            <a:lvl9pPr lvl="8" algn="ctr" rtl="0">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9pPr>
          </a:lstStyle>
          <a:p>
            <a:endParaRPr/>
          </a:p>
        </p:txBody>
      </p:sp>
      <p:sp>
        <p:nvSpPr>
          <p:cNvPr id="21" name="Google Shape;21;p4"/>
          <p:cNvSpPr txBox="1">
            <a:spLocks noGrp="1"/>
          </p:cNvSpPr>
          <p:nvPr>
            <p:ph type="body" idx="1"/>
          </p:nvPr>
        </p:nvSpPr>
        <p:spPr>
          <a:xfrm>
            <a:off x="628650" y="1140619"/>
            <a:ext cx="7886700" cy="3263400"/>
          </a:xfrm>
          <a:prstGeom prst="rect">
            <a:avLst/>
          </a:prstGeom>
          <a:noFill/>
          <a:ln>
            <a:noFill/>
          </a:ln>
        </p:spPr>
        <p:txBody>
          <a:bodyPr spcFirstLastPara="1" wrap="square" lIns="91425" tIns="45700" rIns="91425" bIns="45700" anchor="t" anchorCtr="0">
            <a:normAutofit/>
          </a:bodyPr>
          <a:lstStyle>
            <a:lvl1pPr marL="457200" lvl="0" indent="-406400" algn="l" rtl="0">
              <a:lnSpc>
                <a:spcPct val="90000"/>
              </a:lnSpc>
              <a:spcBef>
                <a:spcPts val="1000"/>
              </a:spcBef>
              <a:spcAft>
                <a:spcPts val="0"/>
              </a:spcAft>
              <a:buClr>
                <a:schemeClr val="lt1"/>
              </a:buClr>
              <a:buSzPts val="2800"/>
              <a:buFont typeface="Helvetica Neue"/>
              <a:buChar char="•"/>
              <a:defRPr>
                <a:solidFill>
                  <a:schemeClr val="lt1"/>
                </a:solidFill>
                <a:latin typeface="Helvetica Neue"/>
                <a:ea typeface="Helvetica Neue"/>
                <a:cs typeface="Helvetica Neue"/>
                <a:sym typeface="Helvetica Neue"/>
              </a:defRPr>
            </a:lvl1pPr>
            <a:lvl2pPr marL="914400" lvl="1" indent="-381000" algn="l" rtl="0">
              <a:lnSpc>
                <a:spcPct val="90000"/>
              </a:lnSpc>
              <a:spcBef>
                <a:spcPts val="500"/>
              </a:spcBef>
              <a:spcAft>
                <a:spcPts val="0"/>
              </a:spcAft>
              <a:buClr>
                <a:schemeClr val="lt1"/>
              </a:buClr>
              <a:buSzPts val="2400"/>
              <a:buFont typeface="Helvetica Neue"/>
              <a:buChar char="•"/>
              <a:defRPr>
                <a:solidFill>
                  <a:schemeClr val="lt1"/>
                </a:solidFill>
                <a:latin typeface="Helvetica Neue"/>
                <a:ea typeface="Helvetica Neue"/>
                <a:cs typeface="Helvetica Neue"/>
                <a:sym typeface="Helvetica Neue"/>
              </a:defRPr>
            </a:lvl2pPr>
            <a:lvl3pPr marL="1371600" lvl="2" indent="-355600" algn="l" rtl="0">
              <a:lnSpc>
                <a:spcPct val="90000"/>
              </a:lnSpc>
              <a:spcBef>
                <a:spcPts val="500"/>
              </a:spcBef>
              <a:spcAft>
                <a:spcPts val="0"/>
              </a:spcAft>
              <a:buClr>
                <a:schemeClr val="lt1"/>
              </a:buClr>
              <a:buSzPts val="2000"/>
              <a:buFont typeface="Helvetica Neue"/>
              <a:buChar char="•"/>
              <a:defRPr>
                <a:solidFill>
                  <a:schemeClr val="lt1"/>
                </a:solidFill>
                <a:latin typeface="Helvetica Neue"/>
                <a:ea typeface="Helvetica Neue"/>
                <a:cs typeface="Helvetica Neue"/>
                <a:sym typeface="Helvetica Neue"/>
              </a:defRPr>
            </a:lvl3pPr>
            <a:lvl4pPr marL="1828800" lvl="3" indent="-342900" algn="l" rtl="0">
              <a:lnSpc>
                <a:spcPct val="90000"/>
              </a:lnSpc>
              <a:spcBef>
                <a:spcPts val="500"/>
              </a:spcBef>
              <a:spcAft>
                <a:spcPts val="0"/>
              </a:spcAft>
              <a:buClr>
                <a:schemeClr val="lt1"/>
              </a:buClr>
              <a:buSzPts val="1800"/>
              <a:buFont typeface="Helvetica Neue"/>
              <a:buChar char="•"/>
              <a:defRPr>
                <a:solidFill>
                  <a:schemeClr val="lt1"/>
                </a:solidFill>
                <a:latin typeface="Helvetica Neue"/>
                <a:ea typeface="Helvetica Neue"/>
                <a:cs typeface="Helvetica Neue"/>
                <a:sym typeface="Helvetica Neue"/>
              </a:defRPr>
            </a:lvl4pPr>
            <a:lvl5pPr marL="2286000" lvl="4" indent="-342900" algn="l" rtl="0">
              <a:lnSpc>
                <a:spcPct val="90000"/>
              </a:lnSpc>
              <a:spcBef>
                <a:spcPts val="500"/>
              </a:spcBef>
              <a:spcAft>
                <a:spcPts val="0"/>
              </a:spcAft>
              <a:buClr>
                <a:schemeClr val="lt1"/>
              </a:buClr>
              <a:buSzPts val="1800"/>
              <a:buFont typeface="Helvetica Neue"/>
              <a:buChar char="•"/>
              <a:defRPr>
                <a:solidFill>
                  <a:schemeClr val="lt1"/>
                </a:solidFill>
                <a:latin typeface="Helvetica Neue"/>
                <a:ea typeface="Helvetica Neue"/>
                <a:cs typeface="Helvetica Neue"/>
                <a:sym typeface="Helvetica Neue"/>
              </a:defRPr>
            </a:lvl5pPr>
            <a:lvl6pPr marL="2743200" lvl="5" indent="-342900" algn="l" rtl="0">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6pPr>
            <a:lvl7pPr marL="3200400" lvl="6" indent="-342900" algn="l" rtl="0">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7pPr>
            <a:lvl8pPr marL="3657600" lvl="7" indent="-342900" algn="l" rtl="0">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8pPr>
            <a:lvl9pPr marL="4114800" lvl="8" indent="-342900" algn="l" rtl="0">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9pPr>
          </a:lstStyle>
          <a:p>
            <a:endParaRPr/>
          </a:p>
        </p:txBody>
      </p:sp>
      <p:sp>
        <p:nvSpPr>
          <p:cNvPr id="22" name="Google Shape;22;p4"/>
          <p:cNvSpPr txBox="1">
            <a:spLocks noGrp="1"/>
          </p:cNvSpPr>
          <p:nvPr>
            <p:ph type="sldNum" idx="12"/>
          </p:nvPr>
        </p:nvSpPr>
        <p:spPr>
          <a:xfrm>
            <a:off x="7067550" y="48434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Top">
  <p:cSld name="Title - Top">
    <p:spTree>
      <p:nvGrpSpPr>
        <p:cNvPr id="1" name="Shape 115"/>
        <p:cNvGrpSpPr/>
        <p:nvPr/>
      </p:nvGrpSpPr>
      <p:grpSpPr>
        <a:xfrm>
          <a:off x="0" y="0"/>
          <a:ext cx="0" cy="0"/>
          <a:chOff x="0" y="0"/>
          <a:chExt cx="0" cy="0"/>
        </a:xfrm>
      </p:grpSpPr>
      <p:sp>
        <p:nvSpPr>
          <p:cNvPr id="116" name="Google Shape;116;p23"/>
          <p:cNvSpPr txBox="1">
            <a:spLocks noGrp="1"/>
          </p:cNvSpPr>
          <p:nvPr>
            <p:ph type="title"/>
          </p:nvPr>
        </p:nvSpPr>
        <p:spPr>
          <a:xfrm>
            <a:off x="535781" y="107157"/>
            <a:ext cx="8072400" cy="696600"/>
          </a:xfrm>
          <a:prstGeom prst="rect">
            <a:avLst/>
          </a:prstGeom>
          <a:noFill/>
          <a:ln>
            <a:noFill/>
          </a:ln>
        </p:spPr>
        <p:txBody>
          <a:bodyPr spcFirstLastPara="1" wrap="square" lIns="32750" tIns="32750" rIns="32750" bIns="32750" anchor="ctr" anchorCtr="0">
            <a:normAutofit/>
          </a:bodyPr>
          <a:lstStyle>
            <a:lvl1pPr lvl="0" algn="ctr" rtl="0">
              <a:lnSpc>
                <a:spcPct val="100000"/>
              </a:lnSpc>
              <a:spcBef>
                <a:spcPts val="0"/>
              </a:spcBef>
              <a:spcAft>
                <a:spcPts val="0"/>
              </a:spcAft>
              <a:buClr>
                <a:srgbClr val="FFFFFF"/>
              </a:buClr>
              <a:buSzPts val="3500"/>
              <a:buFont typeface="Helvetica Neue"/>
              <a:buNone/>
              <a:defRPr sz="3500" b="1"/>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117" name="Google Shape;117;p23"/>
          <p:cNvSpPr txBox="1">
            <a:spLocks noGrp="1"/>
          </p:cNvSpPr>
          <p:nvPr>
            <p:ph type="sldNum" idx="12"/>
          </p:nvPr>
        </p:nvSpPr>
        <p:spPr>
          <a:xfrm>
            <a:off x="8762583" y="4836624"/>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118"/>
        <p:cNvGrpSpPr/>
        <p:nvPr/>
      </p:nvGrpSpPr>
      <p:grpSpPr>
        <a:xfrm>
          <a:off x="0" y="0"/>
          <a:ext cx="0" cy="0"/>
          <a:chOff x="0" y="0"/>
          <a:chExt cx="0" cy="0"/>
        </a:xfrm>
      </p:grpSpPr>
      <p:sp>
        <p:nvSpPr>
          <p:cNvPr id="119" name="Google Shape;119;p24"/>
          <p:cNvSpPr>
            <a:spLocks noGrp="1"/>
          </p:cNvSpPr>
          <p:nvPr>
            <p:ph type="pic" idx="2"/>
          </p:nvPr>
        </p:nvSpPr>
        <p:spPr>
          <a:xfrm>
            <a:off x="4679156" y="1252389"/>
            <a:ext cx="3929100" cy="3589800"/>
          </a:xfrm>
          <a:prstGeom prst="rect">
            <a:avLst/>
          </a:prstGeom>
          <a:noFill/>
          <a:ln>
            <a:noFill/>
          </a:ln>
          <a:effectLst>
            <a:outerShdw blurRad="254000" dist="127000" dir="5400000" rotWithShape="0">
              <a:srgbClr val="000000">
                <a:alpha val="69020"/>
              </a:srgbClr>
            </a:outerShdw>
          </a:effectLst>
        </p:spPr>
      </p:sp>
      <p:sp>
        <p:nvSpPr>
          <p:cNvPr id="120" name="Google Shape;120;p24"/>
          <p:cNvSpPr txBox="1">
            <a:spLocks noGrp="1"/>
          </p:cNvSpPr>
          <p:nvPr>
            <p:ph type="title"/>
          </p:nvPr>
        </p:nvSpPr>
        <p:spPr>
          <a:xfrm>
            <a:off x="535781" y="107156"/>
            <a:ext cx="8072400" cy="741300"/>
          </a:xfrm>
          <a:prstGeom prst="rect">
            <a:avLst/>
          </a:prstGeom>
          <a:noFill/>
          <a:ln>
            <a:noFill/>
          </a:ln>
        </p:spPr>
        <p:txBody>
          <a:bodyPr spcFirstLastPara="1" wrap="square" lIns="32750" tIns="32750" rIns="32750" bIns="32750" anchor="ctr" anchorCtr="0">
            <a:normAutofit/>
          </a:bodyPr>
          <a:lstStyle>
            <a:lvl1pPr lvl="0" algn="ctr" rtl="0">
              <a:lnSpc>
                <a:spcPct val="100000"/>
              </a:lnSpc>
              <a:spcBef>
                <a:spcPts val="0"/>
              </a:spcBef>
              <a:spcAft>
                <a:spcPts val="0"/>
              </a:spcAft>
              <a:buClr>
                <a:srgbClr val="FFFFFF"/>
              </a:buClr>
              <a:buSzPts val="3100"/>
              <a:buFont typeface="Helvetica Neue"/>
              <a:buNone/>
              <a:defRPr sz="3100" b="0"/>
            </a:lvl1pPr>
            <a:lvl2pPr lvl="1" algn="ctr" rtl="0">
              <a:lnSpc>
                <a:spcPct val="100000"/>
              </a:lnSpc>
              <a:spcBef>
                <a:spcPts val="0"/>
              </a:spcBef>
              <a:spcAft>
                <a:spcPts val="0"/>
              </a:spcAft>
              <a:buClr>
                <a:srgbClr val="FFFFFF"/>
              </a:buClr>
              <a:buSzPts val="1200"/>
              <a:buNone/>
              <a:defRPr/>
            </a:lvl2pPr>
            <a:lvl3pPr lvl="2" algn="ctr" rtl="0">
              <a:lnSpc>
                <a:spcPct val="100000"/>
              </a:lnSpc>
              <a:spcBef>
                <a:spcPts val="0"/>
              </a:spcBef>
              <a:spcAft>
                <a:spcPts val="0"/>
              </a:spcAft>
              <a:buClr>
                <a:srgbClr val="FFFFFF"/>
              </a:buClr>
              <a:buSzPts val="1200"/>
              <a:buNone/>
              <a:defRPr/>
            </a:lvl3pPr>
            <a:lvl4pPr lvl="3" algn="ctr" rtl="0">
              <a:lnSpc>
                <a:spcPct val="100000"/>
              </a:lnSpc>
              <a:spcBef>
                <a:spcPts val="0"/>
              </a:spcBef>
              <a:spcAft>
                <a:spcPts val="0"/>
              </a:spcAft>
              <a:buClr>
                <a:srgbClr val="FFFFFF"/>
              </a:buClr>
              <a:buSzPts val="1200"/>
              <a:buNone/>
              <a:defRPr/>
            </a:lvl4pPr>
            <a:lvl5pPr lvl="4" algn="ctr" rtl="0">
              <a:lnSpc>
                <a:spcPct val="100000"/>
              </a:lnSpc>
              <a:spcBef>
                <a:spcPts val="0"/>
              </a:spcBef>
              <a:spcAft>
                <a:spcPts val="0"/>
              </a:spcAft>
              <a:buClr>
                <a:srgbClr val="FFFFFF"/>
              </a:buClr>
              <a:buSzPts val="1200"/>
              <a:buNone/>
              <a:defRPr/>
            </a:lvl5pPr>
            <a:lvl6pPr lvl="5" algn="ctr" rtl="0">
              <a:lnSpc>
                <a:spcPct val="100000"/>
              </a:lnSpc>
              <a:spcBef>
                <a:spcPts val="0"/>
              </a:spcBef>
              <a:spcAft>
                <a:spcPts val="0"/>
              </a:spcAft>
              <a:buClr>
                <a:srgbClr val="FFFFFF"/>
              </a:buClr>
              <a:buSzPts val="1200"/>
              <a:buNone/>
              <a:defRPr/>
            </a:lvl6pPr>
            <a:lvl7pPr lvl="6" algn="ctr" rtl="0">
              <a:lnSpc>
                <a:spcPct val="100000"/>
              </a:lnSpc>
              <a:spcBef>
                <a:spcPts val="0"/>
              </a:spcBef>
              <a:spcAft>
                <a:spcPts val="0"/>
              </a:spcAft>
              <a:buClr>
                <a:srgbClr val="FFFFFF"/>
              </a:buClr>
              <a:buSzPts val="1200"/>
              <a:buNone/>
              <a:defRPr/>
            </a:lvl7pPr>
            <a:lvl8pPr lvl="7" algn="ctr" rtl="0">
              <a:lnSpc>
                <a:spcPct val="100000"/>
              </a:lnSpc>
              <a:spcBef>
                <a:spcPts val="0"/>
              </a:spcBef>
              <a:spcAft>
                <a:spcPts val="0"/>
              </a:spcAft>
              <a:buClr>
                <a:srgbClr val="FFFFFF"/>
              </a:buClr>
              <a:buSzPts val="1200"/>
              <a:buNone/>
              <a:defRPr/>
            </a:lvl8pPr>
            <a:lvl9pPr lvl="8" algn="ctr" rtl="0">
              <a:lnSpc>
                <a:spcPct val="100000"/>
              </a:lnSpc>
              <a:spcBef>
                <a:spcPts val="0"/>
              </a:spcBef>
              <a:spcAft>
                <a:spcPts val="0"/>
              </a:spcAft>
              <a:buClr>
                <a:srgbClr val="FFFFFF"/>
              </a:buClr>
              <a:buSzPts val="1200"/>
              <a:buNone/>
              <a:defRPr/>
            </a:lvl9pPr>
          </a:lstStyle>
          <a:p>
            <a:endParaRPr/>
          </a:p>
        </p:txBody>
      </p:sp>
      <p:sp>
        <p:nvSpPr>
          <p:cNvPr id="121" name="Google Shape;121;p24"/>
          <p:cNvSpPr txBox="1">
            <a:spLocks noGrp="1"/>
          </p:cNvSpPr>
          <p:nvPr>
            <p:ph type="body" idx="1"/>
          </p:nvPr>
        </p:nvSpPr>
        <p:spPr>
          <a:xfrm>
            <a:off x="535781" y="1252389"/>
            <a:ext cx="3786300" cy="3589800"/>
          </a:xfrm>
          <a:prstGeom prst="rect">
            <a:avLst/>
          </a:prstGeom>
          <a:noFill/>
          <a:ln>
            <a:noFill/>
          </a:ln>
        </p:spPr>
        <p:txBody>
          <a:bodyPr spcFirstLastPara="1" wrap="square" lIns="32750" tIns="32750" rIns="32750" bIns="32750" anchor="ctr" anchorCtr="0">
            <a:normAutofit/>
          </a:bodyPr>
          <a:lstStyle>
            <a:lvl1pPr marL="457200" lvl="0" indent="-317500" algn="l" rtl="0">
              <a:lnSpc>
                <a:spcPct val="100000"/>
              </a:lnSpc>
              <a:spcBef>
                <a:spcPts val="2100"/>
              </a:spcBef>
              <a:spcAft>
                <a:spcPts val="0"/>
              </a:spcAft>
              <a:buClr>
                <a:srgbClr val="EBEBEB"/>
              </a:buClr>
              <a:buSzPts val="1400"/>
              <a:buFont typeface="Helvetica Neue"/>
              <a:buChar char="•"/>
              <a:defRPr sz="1800"/>
            </a:lvl1pPr>
            <a:lvl2pPr marL="914400" lvl="1" indent="-317500" algn="l" rtl="0">
              <a:lnSpc>
                <a:spcPct val="100000"/>
              </a:lnSpc>
              <a:spcBef>
                <a:spcPts val="2100"/>
              </a:spcBef>
              <a:spcAft>
                <a:spcPts val="0"/>
              </a:spcAft>
              <a:buClr>
                <a:srgbClr val="EBEBEB"/>
              </a:buClr>
              <a:buSzPts val="1400"/>
              <a:buFont typeface="Helvetica Neue"/>
              <a:buChar char="•"/>
              <a:defRPr sz="1800"/>
            </a:lvl2pPr>
            <a:lvl3pPr marL="1371600" lvl="2" indent="-317500" algn="l" rtl="0">
              <a:lnSpc>
                <a:spcPct val="100000"/>
              </a:lnSpc>
              <a:spcBef>
                <a:spcPts val="2100"/>
              </a:spcBef>
              <a:spcAft>
                <a:spcPts val="0"/>
              </a:spcAft>
              <a:buClr>
                <a:srgbClr val="EBEBEB"/>
              </a:buClr>
              <a:buSzPts val="1400"/>
              <a:buFont typeface="Helvetica Neue"/>
              <a:buChar char="•"/>
              <a:defRPr sz="1800"/>
            </a:lvl3pPr>
            <a:lvl4pPr marL="1828800" lvl="3" indent="-317500" algn="l" rtl="0">
              <a:lnSpc>
                <a:spcPct val="100000"/>
              </a:lnSpc>
              <a:spcBef>
                <a:spcPts val="2100"/>
              </a:spcBef>
              <a:spcAft>
                <a:spcPts val="0"/>
              </a:spcAft>
              <a:buClr>
                <a:srgbClr val="EBEBEB"/>
              </a:buClr>
              <a:buSzPts val="1400"/>
              <a:buFont typeface="Helvetica Neue"/>
              <a:buChar char="•"/>
              <a:defRPr sz="1800"/>
            </a:lvl4pPr>
            <a:lvl5pPr marL="2286000" lvl="4" indent="-317500" algn="l" rtl="0">
              <a:lnSpc>
                <a:spcPct val="100000"/>
              </a:lnSpc>
              <a:spcBef>
                <a:spcPts val="2100"/>
              </a:spcBef>
              <a:spcAft>
                <a:spcPts val="0"/>
              </a:spcAft>
              <a:buClr>
                <a:srgbClr val="EBEBEB"/>
              </a:buClr>
              <a:buSzPts val="1400"/>
              <a:buFont typeface="Helvetica Neue"/>
              <a:buChar char="•"/>
              <a:defRPr sz="1800"/>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22" name="Google Shape;122;p24"/>
          <p:cNvSpPr txBox="1">
            <a:spLocks noGrp="1"/>
          </p:cNvSpPr>
          <p:nvPr>
            <p:ph type="sldNum" idx="12"/>
          </p:nvPr>
        </p:nvSpPr>
        <p:spPr>
          <a:xfrm>
            <a:off x="8706302" y="4842123"/>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123"/>
        <p:cNvGrpSpPr/>
        <p:nvPr/>
      </p:nvGrpSpPr>
      <p:grpSpPr>
        <a:xfrm>
          <a:off x="0" y="0"/>
          <a:ext cx="0" cy="0"/>
          <a:chOff x="0" y="0"/>
          <a:chExt cx="0" cy="0"/>
        </a:xfrm>
      </p:grpSpPr>
      <p:sp>
        <p:nvSpPr>
          <p:cNvPr id="124" name="Google Shape;124;p25"/>
          <p:cNvSpPr txBox="1">
            <a:spLocks noGrp="1"/>
          </p:cNvSpPr>
          <p:nvPr>
            <p:ph type="body" idx="1"/>
          </p:nvPr>
        </p:nvSpPr>
        <p:spPr>
          <a:xfrm>
            <a:off x="535781" y="508992"/>
            <a:ext cx="8072400" cy="4125600"/>
          </a:xfrm>
          <a:prstGeom prst="rect">
            <a:avLst/>
          </a:prstGeom>
          <a:noFill/>
          <a:ln>
            <a:noFill/>
          </a:ln>
        </p:spPr>
        <p:txBody>
          <a:bodyPr spcFirstLastPara="1" wrap="square" lIns="32750" tIns="32750" rIns="32750" bIns="32750" anchor="ctr" anchorCtr="0">
            <a:normAutofit/>
          </a:bodyPr>
          <a:lstStyle>
            <a:lvl1pPr marL="457200" lvl="0" indent="-285750" algn="l" rtl="0">
              <a:lnSpc>
                <a:spcPct val="100000"/>
              </a:lnSpc>
              <a:spcBef>
                <a:spcPts val="2700"/>
              </a:spcBef>
              <a:spcAft>
                <a:spcPts val="0"/>
              </a:spcAft>
              <a:buClr>
                <a:srgbClr val="EBEBEB"/>
              </a:buClr>
              <a:buSzPts val="900"/>
              <a:buChar char="•"/>
              <a:defRPr/>
            </a:lvl1pPr>
            <a:lvl2pPr marL="914400" lvl="1" indent="-285750" algn="l" rtl="0">
              <a:lnSpc>
                <a:spcPct val="100000"/>
              </a:lnSpc>
              <a:spcBef>
                <a:spcPts val="2700"/>
              </a:spcBef>
              <a:spcAft>
                <a:spcPts val="0"/>
              </a:spcAft>
              <a:buClr>
                <a:srgbClr val="EBEBEB"/>
              </a:buClr>
              <a:buSzPts val="900"/>
              <a:buChar char="•"/>
              <a:defRPr/>
            </a:lvl2pPr>
            <a:lvl3pPr marL="1371600" lvl="2" indent="-285750" algn="l" rtl="0">
              <a:lnSpc>
                <a:spcPct val="100000"/>
              </a:lnSpc>
              <a:spcBef>
                <a:spcPts val="2700"/>
              </a:spcBef>
              <a:spcAft>
                <a:spcPts val="0"/>
              </a:spcAft>
              <a:buClr>
                <a:srgbClr val="EBEBEB"/>
              </a:buClr>
              <a:buSzPts val="900"/>
              <a:buChar char="•"/>
              <a:defRPr/>
            </a:lvl3pPr>
            <a:lvl4pPr marL="1828800" lvl="3" indent="-285750" algn="l" rtl="0">
              <a:lnSpc>
                <a:spcPct val="100000"/>
              </a:lnSpc>
              <a:spcBef>
                <a:spcPts val="2700"/>
              </a:spcBef>
              <a:spcAft>
                <a:spcPts val="0"/>
              </a:spcAft>
              <a:buClr>
                <a:srgbClr val="EBEBEB"/>
              </a:buClr>
              <a:buSzPts val="900"/>
              <a:buChar char="•"/>
              <a:defRPr/>
            </a:lvl4pPr>
            <a:lvl5pPr marL="2286000" lvl="4" indent="-285750" algn="l" rtl="0">
              <a:lnSpc>
                <a:spcPct val="100000"/>
              </a:lnSpc>
              <a:spcBef>
                <a:spcPts val="2700"/>
              </a:spcBef>
              <a:spcAft>
                <a:spcPts val="0"/>
              </a:spcAft>
              <a:buClr>
                <a:srgbClr val="EBEBEB"/>
              </a:buClr>
              <a:buSzPts val="900"/>
              <a:buChar char="•"/>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25" name="Google Shape;125;p25"/>
          <p:cNvSpPr txBox="1">
            <a:spLocks noGrp="1"/>
          </p:cNvSpPr>
          <p:nvPr>
            <p:ph type="sldNum" idx="12"/>
          </p:nvPr>
        </p:nvSpPr>
        <p:spPr>
          <a:xfrm>
            <a:off x="4437983" y="4882307"/>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126"/>
        <p:cNvGrpSpPr/>
        <p:nvPr/>
      </p:nvGrpSpPr>
      <p:grpSpPr>
        <a:xfrm>
          <a:off x="0" y="0"/>
          <a:ext cx="0" cy="0"/>
          <a:chOff x="0" y="0"/>
          <a:chExt cx="0" cy="0"/>
        </a:xfrm>
      </p:grpSpPr>
      <p:sp>
        <p:nvSpPr>
          <p:cNvPr id="127" name="Google Shape;127;p26"/>
          <p:cNvSpPr>
            <a:spLocks noGrp="1"/>
          </p:cNvSpPr>
          <p:nvPr>
            <p:ph type="pic" idx="2"/>
          </p:nvPr>
        </p:nvSpPr>
        <p:spPr>
          <a:xfrm>
            <a:off x="4697016" y="2966889"/>
            <a:ext cx="3929100" cy="1815000"/>
          </a:xfrm>
          <a:prstGeom prst="rect">
            <a:avLst/>
          </a:prstGeom>
          <a:noFill/>
          <a:ln>
            <a:noFill/>
          </a:ln>
          <a:effectLst>
            <a:outerShdw blurRad="254000" dist="127000" dir="5400000" rotWithShape="0">
              <a:srgbClr val="000000">
                <a:alpha val="69020"/>
              </a:srgbClr>
            </a:outerShdw>
          </a:effectLst>
        </p:spPr>
      </p:sp>
      <p:sp>
        <p:nvSpPr>
          <p:cNvPr id="128" name="Google Shape;128;p26"/>
          <p:cNvSpPr>
            <a:spLocks noGrp="1"/>
          </p:cNvSpPr>
          <p:nvPr>
            <p:ph type="pic" idx="3"/>
          </p:nvPr>
        </p:nvSpPr>
        <p:spPr>
          <a:xfrm>
            <a:off x="4697016" y="221010"/>
            <a:ext cx="3929100" cy="2591700"/>
          </a:xfrm>
          <a:prstGeom prst="rect">
            <a:avLst/>
          </a:prstGeom>
          <a:noFill/>
          <a:ln>
            <a:noFill/>
          </a:ln>
          <a:effectLst>
            <a:outerShdw blurRad="254000" dist="127000" dir="5400000" rotWithShape="0">
              <a:srgbClr val="000000">
                <a:alpha val="69020"/>
              </a:srgbClr>
            </a:outerShdw>
          </a:effectLst>
        </p:spPr>
      </p:sp>
      <p:sp>
        <p:nvSpPr>
          <p:cNvPr id="129" name="Google Shape;129;p26"/>
          <p:cNvSpPr>
            <a:spLocks noGrp="1"/>
          </p:cNvSpPr>
          <p:nvPr>
            <p:ph type="pic" idx="4"/>
          </p:nvPr>
        </p:nvSpPr>
        <p:spPr>
          <a:xfrm>
            <a:off x="535781" y="221010"/>
            <a:ext cx="3929100" cy="4560900"/>
          </a:xfrm>
          <a:prstGeom prst="rect">
            <a:avLst/>
          </a:prstGeom>
          <a:noFill/>
          <a:ln>
            <a:noFill/>
          </a:ln>
          <a:effectLst>
            <a:outerShdw blurRad="254000" dist="127000" dir="5400000" rotWithShape="0">
              <a:srgbClr val="000000">
                <a:alpha val="69020"/>
              </a:srgbClr>
            </a:outerShdw>
          </a:effectLst>
        </p:spPr>
      </p:sp>
      <p:sp>
        <p:nvSpPr>
          <p:cNvPr id="130" name="Google Shape;130;p26"/>
          <p:cNvSpPr txBox="1">
            <a:spLocks noGrp="1"/>
          </p:cNvSpPr>
          <p:nvPr>
            <p:ph type="sldNum" idx="12"/>
          </p:nvPr>
        </p:nvSpPr>
        <p:spPr>
          <a:xfrm>
            <a:off x="4437983" y="4882307"/>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31"/>
        <p:cNvGrpSpPr/>
        <p:nvPr/>
      </p:nvGrpSpPr>
      <p:grpSpPr>
        <a:xfrm>
          <a:off x="0" y="0"/>
          <a:ext cx="0" cy="0"/>
          <a:chOff x="0" y="0"/>
          <a:chExt cx="0" cy="0"/>
        </a:xfrm>
      </p:grpSpPr>
      <p:sp>
        <p:nvSpPr>
          <p:cNvPr id="132" name="Google Shape;132;p27"/>
          <p:cNvSpPr txBox="1">
            <a:spLocks noGrp="1"/>
          </p:cNvSpPr>
          <p:nvPr>
            <p:ph type="body" idx="1"/>
          </p:nvPr>
        </p:nvSpPr>
        <p:spPr>
          <a:xfrm>
            <a:off x="892969" y="3355330"/>
            <a:ext cx="7358100" cy="243000"/>
          </a:xfrm>
          <a:prstGeom prst="rect">
            <a:avLst/>
          </a:prstGeom>
          <a:noFill/>
          <a:ln>
            <a:noFill/>
          </a:ln>
        </p:spPr>
        <p:txBody>
          <a:bodyPr spcFirstLastPara="1" wrap="square" lIns="32750" tIns="32750" rIns="32750" bIns="32750" anchor="t" anchorCtr="0">
            <a:spAutoFit/>
          </a:bodyPr>
          <a:lstStyle>
            <a:lvl1pPr marL="457200" lvl="0" indent="-228600" algn="ctr" rtl="0">
              <a:lnSpc>
                <a:spcPct val="110000"/>
              </a:lnSpc>
              <a:spcBef>
                <a:spcPts val="0"/>
              </a:spcBef>
              <a:spcAft>
                <a:spcPts val="0"/>
              </a:spcAft>
              <a:buClr>
                <a:srgbClr val="FFFFFF"/>
              </a:buClr>
              <a:buSzPts val="1500"/>
              <a:buFont typeface="Helvetica Neue"/>
              <a:buNone/>
              <a:defRPr sz="1500" b="1" i="1">
                <a:solidFill>
                  <a:srgbClr val="FFFFFF"/>
                </a:solidFill>
                <a:latin typeface="Helvetica Neue"/>
                <a:ea typeface="Helvetica Neue"/>
                <a:cs typeface="Helvetica Neue"/>
                <a:sym typeface="Helvetica Neue"/>
              </a:defRPr>
            </a:lvl1pPr>
            <a:lvl2pPr marL="914400" lvl="1" indent="-285750" algn="l" rtl="0">
              <a:lnSpc>
                <a:spcPct val="100000"/>
              </a:lnSpc>
              <a:spcBef>
                <a:spcPts val="2700"/>
              </a:spcBef>
              <a:spcAft>
                <a:spcPts val="0"/>
              </a:spcAft>
              <a:buClr>
                <a:srgbClr val="EBEBEB"/>
              </a:buClr>
              <a:buSzPts val="900"/>
              <a:buChar char="•"/>
              <a:defRPr/>
            </a:lvl2pPr>
            <a:lvl3pPr marL="1371600" lvl="2" indent="-285750" algn="l" rtl="0">
              <a:lnSpc>
                <a:spcPct val="100000"/>
              </a:lnSpc>
              <a:spcBef>
                <a:spcPts val="2700"/>
              </a:spcBef>
              <a:spcAft>
                <a:spcPts val="0"/>
              </a:spcAft>
              <a:buClr>
                <a:srgbClr val="EBEBEB"/>
              </a:buClr>
              <a:buSzPts val="900"/>
              <a:buChar char="•"/>
              <a:defRPr/>
            </a:lvl3pPr>
            <a:lvl4pPr marL="1828800" lvl="3" indent="-285750" algn="l" rtl="0">
              <a:lnSpc>
                <a:spcPct val="100000"/>
              </a:lnSpc>
              <a:spcBef>
                <a:spcPts val="2700"/>
              </a:spcBef>
              <a:spcAft>
                <a:spcPts val="0"/>
              </a:spcAft>
              <a:buClr>
                <a:srgbClr val="EBEBEB"/>
              </a:buClr>
              <a:buSzPts val="900"/>
              <a:buChar char="•"/>
              <a:defRPr/>
            </a:lvl4pPr>
            <a:lvl5pPr marL="2286000" lvl="4" indent="-285750" algn="l" rtl="0">
              <a:lnSpc>
                <a:spcPct val="100000"/>
              </a:lnSpc>
              <a:spcBef>
                <a:spcPts val="2700"/>
              </a:spcBef>
              <a:spcAft>
                <a:spcPts val="0"/>
              </a:spcAft>
              <a:buClr>
                <a:srgbClr val="EBEBEB"/>
              </a:buClr>
              <a:buSzPts val="900"/>
              <a:buChar char="•"/>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33" name="Google Shape;133;p27"/>
          <p:cNvSpPr txBox="1">
            <a:spLocks noGrp="1"/>
          </p:cNvSpPr>
          <p:nvPr>
            <p:ph type="body" idx="2"/>
          </p:nvPr>
        </p:nvSpPr>
        <p:spPr>
          <a:xfrm>
            <a:off x="892969" y="2270373"/>
            <a:ext cx="7358100" cy="341700"/>
          </a:xfrm>
          <a:prstGeom prst="rect">
            <a:avLst/>
          </a:prstGeom>
          <a:noFill/>
          <a:ln>
            <a:noFill/>
          </a:ln>
        </p:spPr>
        <p:txBody>
          <a:bodyPr spcFirstLastPara="1" wrap="square" lIns="32750" tIns="32750" rIns="32750" bIns="32750" anchor="ctr" anchorCtr="0">
            <a:spAutoFit/>
          </a:bodyPr>
          <a:lstStyle>
            <a:lvl1pPr marL="457200" lvl="0" indent="-228600" algn="ctr" rtl="0">
              <a:lnSpc>
                <a:spcPct val="110000"/>
              </a:lnSpc>
              <a:spcBef>
                <a:spcPts val="0"/>
              </a:spcBef>
              <a:spcAft>
                <a:spcPts val="0"/>
              </a:spcAft>
              <a:buClr>
                <a:srgbClr val="FFFFFF"/>
              </a:buClr>
              <a:buSzPts val="2300"/>
              <a:buFont typeface="Helvetica Neue"/>
              <a:buNone/>
              <a:defRPr sz="2300" b="1">
                <a:solidFill>
                  <a:srgbClr val="FFFFFF"/>
                </a:solidFill>
                <a:latin typeface="Helvetica Neue"/>
                <a:ea typeface="Helvetica Neue"/>
                <a:cs typeface="Helvetica Neue"/>
                <a:sym typeface="Helvetica Neue"/>
              </a:defRPr>
            </a:lvl1pPr>
            <a:lvl2pPr marL="914400" lvl="1" indent="-285750" algn="l" rtl="0">
              <a:lnSpc>
                <a:spcPct val="100000"/>
              </a:lnSpc>
              <a:spcBef>
                <a:spcPts val="2700"/>
              </a:spcBef>
              <a:spcAft>
                <a:spcPts val="0"/>
              </a:spcAft>
              <a:buClr>
                <a:srgbClr val="EBEBEB"/>
              </a:buClr>
              <a:buSzPts val="900"/>
              <a:buChar char="•"/>
              <a:defRPr/>
            </a:lvl2pPr>
            <a:lvl3pPr marL="1371600" lvl="2" indent="-285750" algn="l" rtl="0">
              <a:lnSpc>
                <a:spcPct val="100000"/>
              </a:lnSpc>
              <a:spcBef>
                <a:spcPts val="2700"/>
              </a:spcBef>
              <a:spcAft>
                <a:spcPts val="0"/>
              </a:spcAft>
              <a:buClr>
                <a:srgbClr val="EBEBEB"/>
              </a:buClr>
              <a:buSzPts val="900"/>
              <a:buChar char="•"/>
              <a:defRPr/>
            </a:lvl3pPr>
            <a:lvl4pPr marL="1828800" lvl="3" indent="-285750" algn="l" rtl="0">
              <a:lnSpc>
                <a:spcPct val="100000"/>
              </a:lnSpc>
              <a:spcBef>
                <a:spcPts val="2700"/>
              </a:spcBef>
              <a:spcAft>
                <a:spcPts val="0"/>
              </a:spcAft>
              <a:buClr>
                <a:srgbClr val="EBEBEB"/>
              </a:buClr>
              <a:buSzPts val="900"/>
              <a:buChar char="•"/>
              <a:defRPr/>
            </a:lvl4pPr>
            <a:lvl5pPr marL="2286000" lvl="4" indent="-285750" algn="l" rtl="0">
              <a:lnSpc>
                <a:spcPct val="100000"/>
              </a:lnSpc>
              <a:spcBef>
                <a:spcPts val="2700"/>
              </a:spcBef>
              <a:spcAft>
                <a:spcPts val="0"/>
              </a:spcAft>
              <a:buClr>
                <a:srgbClr val="EBEBEB"/>
              </a:buClr>
              <a:buSzPts val="900"/>
              <a:buChar char="•"/>
              <a:defRPr/>
            </a:lvl5pPr>
            <a:lvl6pPr marL="2743200" lvl="5" indent="-285750" algn="l" rtl="0">
              <a:lnSpc>
                <a:spcPct val="100000"/>
              </a:lnSpc>
              <a:spcBef>
                <a:spcPts val="2700"/>
              </a:spcBef>
              <a:spcAft>
                <a:spcPts val="0"/>
              </a:spcAft>
              <a:buClr>
                <a:srgbClr val="EBEBEB"/>
              </a:buClr>
              <a:buSzPts val="900"/>
              <a:buChar char="•"/>
              <a:defRPr/>
            </a:lvl6pPr>
            <a:lvl7pPr marL="3200400" lvl="6" indent="-285750" algn="l" rtl="0">
              <a:lnSpc>
                <a:spcPct val="100000"/>
              </a:lnSpc>
              <a:spcBef>
                <a:spcPts val="2700"/>
              </a:spcBef>
              <a:spcAft>
                <a:spcPts val="0"/>
              </a:spcAft>
              <a:buClr>
                <a:srgbClr val="EBEBEB"/>
              </a:buClr>
              <a:buSzPts val="900"/>
              <a:buChar char="•"/>
              <a:defRPr/>
            </a:lvl7pPr>
            <a:lvl8pPr marL="3657600" lvl="7" indent="-285750" algn="l" rtl="0">
              <a:lnSpc>
                <a:spcPct val="100000"/>
              </a:lnSpc>
              <a:spcBef>
                <a:spcPts val="2700"/>
              </a:spcBef>
              <a:spcAft>
                <a:spcPts val="0"/>
              </a:spcAft>
              <a:buClr>
                <a:srgbClr val="EBEBEB"/>
              </a:buClr>
              <a:buSzPts val="900"/>
              <a:buChar char="•"/>
              <a:defRPr/>
            </a:lvl8pPr>
            <a:lvl9pPr marL="4114800" lvl="8" indent="-285750" algn="l" rtl="0">
              <a:lnSpc>
                <a:spcPct val="100000"/>
              </a:lnSpc>
              <a:spcBef>
                <a:spcPts val="2700"/>
              </a:spcBef>
              <a:spcAft>
                <a:spcPts val="0"/>
              </a:spcAft>
              <a:buClr>
                <a:srgbClr val="EBEBEB"/>
              </a:buClr>
              <a:buSzPts val="900"/>
              <a:buChar char="•"/>
              <a:defRPr/>
            </a:lvl9pPr>
          </a:lstStyle>
          <a:p>
            <a:endParaRPr/>
          </a:p>
        </p:txBody>
      </p:sp>
      <p:sp>
        <p:nvSpPr>
          <p:cNvPr id="134" name="Google Shape;134;p27"/>
          <p:cNvSpPr txBox="1">
            <a:spLocks noGrp="1"/>
          </p:cNvSpPr>
          <p:nvPr>
            <p:ph type="sldNum" idx="12"/>
          </p:nvPr>
        </p:nvSpPr>
        <p:spPr>
          <a:xfrm>
            <a:off x="4437983" y="4882307"/>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135"/>
        <p:cNvGrpSpPr/>
        <p:nvPr/>
      </p:nvGrpSpPr>
      <p:grpSpPr>
        <a:xfrm>
          <a:off x="0" y="0"/>
          <a:ext cx="0" cy="0"/>
          <a:chOff x="0" y="0"/>
          <a:chExt cx="0" cy="0"/>
        </a:xfrm>
      </p:grpSpPr>
      <p:sp>
        <p:nvSpPr>
          <p:cNvPr id="136" name="Google Shape;136;p28"/>
          <p:cNvSpPr>
            <a:spLocks noGrp="1"/>
          </p:cNvSpPr>
          <p:nvPr>
            <p:ph type="pic" idx="2"/>
          </p:nvPr>
        </p:nvSpPr>
        <p:spPr>
          <a:xfrm>
            <a:off x="0" y="0"/>
            <a:ext cx="9144000" cy="5143500"/>
          </a:xfrm>
          <a:prstGeom prst="rect">
            <a:avLst/>
          </a:prstGeom>
          <a:noFill/>
          <a:ln>
            <a:noFill/>
          </a:ln>
        </p:spPr>
      </p:sp>
      <p:sp>
        <p:nvSpPr>
          <p:cNvPr id="137" name="Google Shape;137;p28"/>
          <p:cNvSpPr txBox="1">
            <a:spLocks noGrp="1"/>
          </p:cNvSpPr>
          <p:nvPr>
            <p:ph type="sldNum" idx="12"/>
          </p:nvPr>
        </p:nvSpPr>
        <p:spPr>
          <a:xfrm>
            <a:off x="4437983" y="4882307"/>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1">
  <p:cSld name="Blank">
    <p:spTree>
      <p:nvGrpSpPr>
        <p:cNvPr id="1" name="Shape 23"/>
        <p:cNvGrpSpPr/>
        <p:nvPr/>
      </p:nvGrpSpPr>
      <p:grpSpPr>
        <a:xfrm>
          <a:off x="0" y="0"/>
          <a:ext cx="0" cy="0"/>
          <a:chOff x="0" y="0"/>
          <a:chExt cx="0" cy="0"/>
        </a:xfrm>
      </p:grpSpPr>
      <p:sp>
        <p:nvSpPr>
          <p:cNvPr id="24" name="Google Shape;24;p5"/>
          <p:cNvSpPr txBox="1">
            <a:spLocks noGrp="1"/>
          </p:cNvSpPr>
          <p:nvPr>
            <p:ph type="sldNum" idx="12"/>
          </p:nvPr>
        </p:nvSpPr>
        <p:spPr>
          <a:xfrm>
            <a:off x="4437983" y="4882307"/>
            <a:ext cx="258900" cy="256800"/>
          </a:xfrm>
          <a:prstGeom prst="rect">
            <a:avLst/>
          </a:prstGeom>
          <a:noFill/>
          <a:ln>
            <a:noFill/>
          </a:ln>
        </p:spPr>
        <p:txBody>
          <a:bodyPr spcFirstLastPara="1" wrap="square" lIns="35725" tIns="35725" rIns="35725" bIns="35725" anchor="t" anchorCtr="0">
            <a:spAutoFit/>
          </a:bodyPr>
          <a:lstStyle>
            <a:lvl1pPr marL="0" marR="0" lvl="0"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1pPr>
            <a:lvl2pPr marL="0" marR="0" lvl="1"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2pPr>
            <a:lvl3pPr marL="0" marR="0" lvl="2"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3pPr>
            <a:lvl4pPr marL="0" marR="0" lvl="3"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4pPr>
            <a:lvl5pPr marL="0" marR="0" lvl="4"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5pPr>
            <a:lvl6pPr marL="0" marR="0" lvl="5"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6pPr>
            <a:lvl7pPr marL="0" marR="0" lvl="6"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7pPr>
            <a:lvl8pPr marL="0" marR="0" lvl="7"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8pPr>
            <a:lvl9pPr marL="0" marR="0" lvl="8" indent="0" algn="ctr" rtl="0">
              <a:lnSpc>
                <a:spcPct val="100000"/>
              </a:lnSpc>
              <a:spcBef>
                <a:spcPts val="0"/>
              </a:spcBef>
              <a:spcAft>
                <a:spcPts val="0"/>
              </a:spcAft>
              <a:buClr>
                <a:srgbClr val="EBEBEB"/>
              </a:buClr>
              <a:buSzPts val="1300"/>
              <a:buFont typeface="Helvetica Neue"/>
              <a:buNone/>
              <a:defRPr sz="1200" b="0" i="0" u="none" strike="noStrike" cap="none">
                <a:solidFill>
                  <a:srgbClr val="888888"/>
                </a:solidFill>
                <a:latin typeface="Candara"/>
                <a:ea typeface="Candara"/>
                <a:cs typeface="Candara"/>
                <a:sym typeface="Candara"/>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
        <p:cNvGrpSpPr/>
        <p:nvPr/>
      </p:nvGrpSpPr>
      <p:grpSpPr>
        <a:xfrm>
          <a:off x="0" y="0"/>
          <a:ext cx="0" cy="0"/>
          <a:chOff x="0" y="0"/>
          <a:chExt cx="0" cy="0"/>
        </a:xfrm>
      </p:grpSpPr>
      <p:sp>
        <p:nvSpPr>
          <p:cNvPr id="26" name="Google Shape;26;p6"/>
          <p:cNvSpPr txBox="1">
            <a:spLocks noGrp="1"/>
          </p:cNvSpPr>
          <p:nvPr>
            <p:ph type="ctrTitle"/>
          </p:nvPr>
        </p:nvSpPr>
        <p:spPr>
          <a:xfrm>
            <a:off x="685800" y="841772"/>
            <a:ext cx="7772400" cy="1790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ndara"/>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7" name="Google Shape;27;p6"/>
          <p:cNvSpPr txBox="1">
            <a:spLocks noGrp="1"/>
          </p:cNvSpPr>
          <p:nvPr>
            <p:ph type="subTitle" idx="1"/>
          </p:nvPr>
        </p:nvSpPr>
        <p:spPr>
          <a:xfrm>
            <a:off x="1143000" y="2701528"/>
            <a:ext cx="6858000" cy="1241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28" name="Google Shape;28;p6"/>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9" name="Google Shape;29;p6"/>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0" name="Google Shape;30;p6"/>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623888" y="1282304"/>
            <a:ext cx="7886700" cy="21396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ndara"/>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3" name="Google Shape;33;p7"/>
          <p:cNvSpPr txBox="1">
            <a:spLocks noGrp="1"/>
          </p:cNvSpPr>
          <p:nvPr>
            <p:ph type="body" idx="1"/>
          </p:nvPr>
        </p:nvSpPr>
        <p:spPr>
          <a:xfrm>
            <a:off x="623888" y="3442098"/>
            <a:ext cx="7886700" cy="1125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2400"/>
              <a:buNone/>
              <a:defRPr sz="2400">
                <a:solidFill>
                  <a:schemeClr val="dk1"/>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7"/>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5" name="Google Shape;35;p7"/>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6" name="Google Shape;36;p7"/>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8"/>
          <p:cNvSpPr txBox="1">
            <a:spLocks noGrp="1"/>
          </p:cNvSpPr>
          <p:nvPr>
            <p:ph type="body" idx="1"/>
          </p:nvPr>
        </p:nvSpPr>
        <p:spPr>
          <a:xfrm>
            <a:off x="628650" y="1369219"/>
            <a:ext cx="3886200" cy="32634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40" name="Google Shape;40;p8"/>
          <p:cNvSpPr txBox="1">
            <a:spLocks noGrp="1"/>
          </p:cNvSpPr>
          <p:nvPr>
            <p:ph type="body" idx="2"/>
          </p:nvPr>
        </p:nvSpPr>
        <p:spPr>
          <a:xfrm>
            <a:off x="4629150" y="1369219"/>
            <a:ext cx="3886200" cy="32634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41" name="Google Shape;41;p8"/>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2" name="Google Shape;42;p8"/>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3" name="Google Shape;43;p8"/>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9"/>
          <p:cNvSpPr txBox="1">
            <a:spLocks noGrp="1"/>
          </p:cNvSpPr>
          <p:nvPr>
            <p:ph type="title"/>
          </p:nvPr>
        </p:nvSpPr>
        <p:spPr>
          <a:xfrm>
            <a:off x="629841"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9"/>
          <p:cNvSpPr txBox="1">
            <a:spLocks noGrp="1"/>
          </p:cNvSpPr>
          <p:nvPr>
            <p:ph type="body" idx="1"/>
          </p:nvPr>
        </p:nvSpPr>
        <p:spPr>
          <a:xfrm>
            <a:off x="629842" y="1260872"/>
            <a:ext cx="3868200" cy="6180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47" name="Google Shape;47;p9"/>
          <p:cNvSpPr txBox="1">
            <a:spLocks noGrp="1"/>
          </p:cNvSpPr>
          <p:nvPr>
            <p:ph type="body" idx="2"/>
          </p:nvPr>
        </p:nvSpPr>
        <p:spPr>
          <a:xfrm>
            <a:off x="629842" y="1878806"/>
            <a:ext cx="3868200" cy="2763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48" name="Google Shape;48;p9"/>
          <p:cNvSpPr txBox="1">
            <a:spLocks noGrp="1"/>
          </p:cNvSpPr>
          <p:nvPr>
            <p:ph type="body" idx="3"/>
          </p:nvPr>
        </p:nvSpPr>
        <p:spPr>
          <a:xfrm>
            <a:off x="4629150" y="1260872"/>
            <a:ext cx="3887400" cy="6180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49" name="Google Shape;49;p9"/>
          <p:cNvSpPr txBox="1">
            <a:spLocks noGrp="1"/>
          </p:cNvSpPr>
          <p:nvPr>
            <p:ph type="body" idx="4"/>
          </p:nvPr>
        </p:nvSpPr>
        <p:spPr>
          <a:xfrm>
            <a:off x="4629150" y="1878806"/>
            <a:ext cx="3887400" cy="2763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50" name="Google Shape;50;p9"/>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1" name="Google Shape;51;p9"/>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0"/>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5" name="Google Shape;55;p10"/>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6" name="Google Shape;56;p10"/>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7" name="Google Shape;57;p10"/>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1"/>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1"/>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1" name="Google Shape;61;p11"/>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35781" y="107156"/>
            <a:ext cx="8072400" cy="1131600"/>
          </a:xfrm>
          <a:prstGeom prst="rect">
            <a:avLst/>
          </a:prstGeom>
          <a:noFill/>
          <a:ln>
            <a:noFill/>
          </a:ln>
        </p:spPr>
        <p:txBody>
          <a:bodyPr spcFirstLastPara="1" wrap="square" lIns="35725" tIns="35725" rIns="35725" bIns="35725" anchor="ctr" anchorCtr="0">
            <a:normAutofit/>
          </a:bodyPr>
          <a:lstStyle>
            <a:lvl1pPr marR="0" lvl="0"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FFFFFF"/>
              </a:buClr>
              <a:buSzPts val="4500"/>
              <a:buFont typeface="Helvetica Neue"/>
              <a:buNone/>
              <a:defRPr sz="4500" b="1" i="0" u="none" strike="noStrike" cap="none">
                <a:solidFill>
                  <a:srgbClr val="FFFFFF"/>
                </a:solidFill>
                <a:latin typeface="Helvetica Neue"/>
                <a:ea typeface="Helvetica Neue"/>
                <a:cs typeface="Helvetica Neue"/>
                <a:sym typeface="Helvetica Neue"/>
              </a:defRPr>
            </a:lvl9pPr>
          </a:lstStyle>
          <a:p>
            <a:endParaRPr/>
          </a:p>
        </p:txBody>
      </p:sp>
      <p:sp>
        <p:nvSpPr>
          <p:cNvPr id="7" name="Google Shape;7;p1"/>
          <p:cNvSpPr txBox="1">
            <a:spLocks noGrp="1"/>
          </p:cNvSpPr>
          <p:nvPr>
            <p:ph type="body" idx="1"/>
          </p:nvPr>
        </p:nvSpPr>
        <p:spPr>
          <a:xfrm>
            <a:off x="535781" y="1272480"/>
            <a:ext cx="8072400" cy="3355500"/>
          </a:xfrm>
          <a:prstGeom prst="rect">
            <a:avLst/>
          </a:prstGeom>
          <a:noFill/>
          <a:ln>
            <a:noFill/>
          </a:ln>
        </p:spPr>
        <p:txBody>
          <a:bodyPr spcFirstLastPara="1" wrap="square" lIns="35725" tIns="35725" rIns="35725" bIns="35725" anchor="ctr" anchorCtr="0">
            <a:normAutofit/>
          </a:bodyPr>
          <a:lstStyle>
            <a:lvl1pPr marL="457200" marR="0" lvl="0"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1pPr>
            <a:lvl2pPr marL="914400" marR="0" lvl="1"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2pPr>
            <a:lvl3pPr marL="1371600" marR="0" lvl="2"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3pPr>
            <a:lvl4pPr marL="1828800" marR="0" lvl="3"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4pPr>
            <a:lvl5pPr marL="2286000" marR="0" lvl="4"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5pPr>
            <a:lvl6pPr marL="2743200" marR="0" lvl="5"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6pPr>
            <a:lvl7pPr marL="3200400" marR="0" lvl="6"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7pPr>
            <a:lvl8pPr marL="3657600" marR="0" lvl="7"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8pPr>
            <a:lvl9pPr marL="4114800" marR="0" lvl="8" indent="-342900" algn="l" rtl="0">
              <a:lnSpc>
                <a:spcPct val="100000"/>
              </a:lnSpc>
              <a:spcBef>
                <a:spcPts val="3000"/>
              </a:spcBef>
              <a:spcAft>
                <a:spcPts val="0"/>
              </a:spcAft>
              <a:buClr>
                <a:srgbClr val="EBEBEB"/>
              </a:buClr>
              <a:buSzPts val="1800"/>
              <a:buFont typeface="Helvetica Neue"/>
              <a:buChar char="•"/>
              <a:defRPr sz="2400" b="0" i="0" u="none" strike="noStrike" cap="none">
                <a:solidFill>
                  <a:srgbClr val="EBEBEB"/>
                </a:solidFill>
                <a:latin typeface="Helvetica Neue"/>
                <a:ea typeface="Helvetica Neue"/>
                <a:cs typeface="Helvetica Neue"/>
                <a:sym typeface="Helvetica Neue"/>
              </a:defRPr>
            </a:lvl9pPr>
          </a:lstStyle>
          <a:p>
            <a:endParaRPr/>
          </a:p>
        </p:txBody>
      </p:sp>
      <p:sp>
        <p:nvSpPr>
          <p:cNvPr id="8" name="Google Shape;8;p1"/>
          <p:cNvSpPr txBox="1">
            <a:spLocks noGrp="1"/>
          </p:cNvSpPr>
          <p:nvPr>
            <p:ph type="sldNum" idx="12"/>
          </p:nvPr>
        </p:nvSpPr>
        <p:spPr>
          <a:xfrm>
            <a:off x="4437983" y="4882307"/>
            <a:ext cx="258900" cy="197700"/>
          </a:xfrm>
          <a:prstGeom prst="rect">
            <a:avLst/>
          </a:prstGeom>
          <a:noFill/>
          <a:ln>
            <a:noFill/>
          </a:ln>
        </p:spPr>
        <p:txBody>
          <a:bodyPr spcFirstLastPara="1" wrap="square" lIns="35725" tIns="35725" rIns="35725" bIns="35725" anchor="t" anchorCtr="0">
            <a:spAutoFit/>
          </a:bodyPr>
          <a:lstStyle>
            <a:lvl1pPr marL="0" marR="0" lvl="0"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300"/>
              <a:buFont typeface="Helvetica Neue"/>
              <a:buNone/>
              <a:defRPr sz="13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ndara"/>
              <a:buNone/>
              <a:defRPr sz="4400" b="0" i="0" u="none" strike="noStrike" cap="none">
                <a:solidFill>
                  <a:schemeClr val="dk1"/>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ndara"/>
                <a:ea typeface="Candara"/>
                <a:cs typeface="Candara"/>
                <a:sym typeface="Canda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ndara"/>
                <a:ea typeface="Candara"/>
                <a:cs typeface="Candara"/>
                <a:sym typeface="Candar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ndara"/>
                <a:ea typeface="Candara"/>
                <a:cs typeface="Candara"/>
                <a:sym typeface="Candar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 name="Google Shape;16;p3"/>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7" name="Google Shape;17;p3"/>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8" name="Google Shape;18;p3"/>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88"/>
        <p:cNvGrpSpPr/>
        <p:nvPr/>
      </p:nvGrpSpPr>
      <p:grpSpPr>
        <a:xfrm>
          <a:off x="0" y="0"/>
          <a:ext cx="0" cy="0"/>
          <a:chOff x="0" y="0"/>
          <a:chExt cx="0" cy="0"/>
        </a:xfrm>
      </p:grpSpPr>
      <p:sp>
        <p:nvSpPr>
          <p:cNvPr id="89" name="Google Shape;89;p16"/>
          <p:cNvSpPr txBox="1">
            <a:spLocks noGrp="1"/>
          </p:cNvSpPr>
          <p:nvPr>
            <p:ph type="title"/>
          </p:nvPr>
        </p:nvSpPr>
        <p:spPr>
          <a:xfrm>
            <a:off x="535781" y="107156"/>
            <a:ext cx="8072400" cy="754500"/>
          </a:xfrm>
          <a:prstGeom prst="rect">
            <a:avLst/>
          </a:prstGeom>
          <a:noFill/>
          <a:ln>
            <a:noFill/>
          </a:ln>
        </p:spPr>
        <p:txBody>
          <a:bodyPr spcFirstLastPara="1" wrap="square" lIns="32750" tIns="32750" rIns="32750" bIns="32750" anchor="ctr" anchorCtr="0">
            <a:normAutofit/>
          </a:bodyPr>
          <a:lstStyle>
            <a:lvl1pPr marR="0" lvl="0" algn="ctr" rtl="0">
              <a:lnSpc>
                <a:spcPct val="100000"/>
              </a:lnSpc>
              <a:spcBef>
                <a:spcPts val="0"/>
              </a:spcBef>
              <a:spcAft>
                <a:spcPts val="0"/>
              </a:spcAft>
              <a:buClr>
                <a:srgbClr val="FFFFFF"/>
              </a:buClr>
              <a:buSzPts val="3500"/>
              <a:buFont typeface="Helvetica Neue"/>
              <a:buNone/>
              <a:defRPr sz="3500" b="0" i="0" u="none" strike="noStrike" cap="none">
                <a:solidFill>
                  <a:srgbClr val="FFFFFF"/>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FFFFFF"/>
              </a:buClr>
              <a:buSzPts val="4100"/>
              <a:buFont typeface="Helvetica Neue"/>
              <a:buNone/>
              <a:defRPr sz="4100" b="1" i="0" u="none" strike="noStrike" cap="none">
                <a:solidFill>
                  <a:srgbClr val="FFFFFF"/>
                </a:solidFill>
                <a:latin typeface="Helvetica Neue"/>
                <a:ea typeface="Helvetica Neue"/>
                <a:cs typeface="Helvetica Neue"/>
                <a:sym typeface="Helvetica Neue"/>
              </a:defRPr>
            </a:lvl9pPr>
          </a:lstStyle>
          <a:p>
            <a:endParaRPr/>
          </a:p>
        </p:txBody>
      </p:sp>
      <p:sp>
        <p:nvSpPr>
          <p:cNvPr id="90" name="Google Shape;90;p16"/>
          <p:cNvSpPr txBox="1">
            <a:spLocks noGrp="1"/>
          </p:cNvSpPr>
          <p:nvPr>
            <p:ph type="body" idx="1"/>
          </p:nvPr>
        </p:nvSpPr>
        <p:spPr>
          <a:xfrm>
            <a:off x="535781" y="1272480"/>
            <a:ext cx="8072400" cy="3355200"/>
          </a:xfrm>
          <a:prstGeom prst="rect">
            <a:avLst/>
          </a:prstGeom>
          <a:noFill/>
          <a:ln>
            <a:noFill/>
          </a:ln>
        </p:spPr>
        <p:txBody>
          <a:bodyPr spcFirstLastPara="1" wrap="square" lIns="32750" tIns="32750" rIns="32750" bIns="32750" anchor="ctr" anchorCtr="0">
            <a:normAutofit/>
          </a:bodyPr>
          <a:lstStyle>
            <a:lvl1pPr marL="457200" marR="0" lvl="0"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1pPr>
            <a:lvl2pPr marL="914400" marR="0" lvl="1"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2pPr>
            <a:lvl3pPr marL="1371600" marR="0" lvl="2"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3pPr>
            <a:lvl4pPr marL="1828800" marR="0" lvl="3"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4pPr>
            <a:lvl5pPr marL="2286000" marR="0" lvl="4"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5pPr>
            <a:lvl6pPr marL="2743200" marR="0" lvl="5"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6pPr>
            <a:lvl7pPr marL="3200400" marR="0" lvl="6"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7pPr>
            <a:lvl8pPr marL="3657600" marR="0" lvl="7"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8pPr>
            <a:lvl9pPr marL="4114800" marR="0" lvl="8" indent="-330200" algn="l" rtl="0">
              <a:lnSpc>
                <a:spcPct val="100000"/>
              </a:lnSpc>
              <a:spcBef>
                <a:spcPts val="2700"/>
              </a:spcBef>
              <a:spcAft>
                <a:spcPts val="0"/>
              </a:spcAft>
              <a:buClr>
                <a:srgbClr val="EBEBEB"/>
              </a:buClr>
              <a:buSzPts val="1600"/>
              <a:buFont typeface="Helvetica Neue"/>
              <a:buChar char="•"/>
              <a:defRPr sz="2200" b="0" i="0" u="none" strike="noStrike" cap="none">
                <a:solidFill>
                  <a:srgbClr val="EBEBEB"/>
                </a:solidFill>
                <a:latin typeface="Helvetica Neue"/>
                <a:ea typeface="Helvetica Neue"/>
                <a:cs typeface="Helvetica Neue"/>
                <a:sym typeface="Helvetica Neue"/>
              </a:defRPr>
            </a:lvl9pPr>
          </a:lstStyle>
          <a:p>
            <a:endParaRPr/>
          </a:p>
        </p:txBody>
      </p:sp>
      <p:sp>
        <p:nvSpPr>
          <p:cNvPr id="91" name="Google Shape;91;p16"/>
          <p:cNvSpPr txBox="1">
            <a:spLocks noGrp="1"/>
          </p:cNvSpPr>
          <p:nvPr>
            <p:ph type="sldNum" idx="12"/>
          </p:nvPr>
        </p:nvSpPr>
        <p:spPr>
          <a:xfrm>
            <a:off x="4437983" y="4882307"/>
            <a:ext cx="259200" cy="197400"/>
          </a:xfrm>
          <a:prstGeom prst="rect">
            <a:avLst/>
          </a:prstGeom>
          <a:noFill/>
          <a:ln>
            <a:noFill/>
          </a:ln>
        </p:spPr>
        <p:txBody>
          <a:bodyPr spcFirstLastPara="1" wrap="square" lIns="32750" tIns="32750" rIns="32750" bIns="32750" anchor="t" anchorCtr="0">
            <a:spAutoFit/>
          </a:bodyPr>
          <a:lstStyle>
            <a:lvl1pPr marL="0" marR="0" lvl="0"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EBEBEB"/>
              </a:buClr>
              <a:buSzPts val="1200"/>
              <a:buFont typeface="Helvetica Neue"/>
              <a:buNone/>
              <a:defRPr sz="1200" b="0" i="0" u="none" strike="noStrike" cap="none">
                <a:solidFill>
                  <a:srgbClr val="EBEBEB"/>
                </a:solidFill>
                <a:latin typeface="Helvetica Neue"/>
                <a:ea typeface="Helvetica Neue"/>
                <a:cs typeface="Helvetica Neue"/>
                <a:sym typeface="Helvetica Neue"/>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ibalampanis.github.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ilbalampan@aueb.gr" TargetMode="External"/><Relationship Id="rId5" Type="http://schemas.openxmlformats.org/officeDocument/2006/relationships/hyperlink" Target="https://zkotti.github.io/" TargetMode="External"/><Relationship Id="rId4" Type="http://schemas.openxmlformats.org/officeDocument/2006/relationships/hyperlink" Target="mailto:zoekotti@aueb.g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hyperlink" Target="https://www.testwithspring.com/lesson/introduction-to-junit-4-test-classes/"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s://www.baeldung.com/junit-assertions#junit4-fail"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hyperlink" Target="https://howtodoinjava.com/junit/ordered-testcases-execution-in-junit-4/"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hyperlink" Target="https://dictionary.cambridge.org/dictionary/english/mock" TargetMode="External"/><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hyperlink" Target="https://en.wikipedia.org/wiki/Mock_object"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zeroturnaround.com/rebellabs/"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5.xml"/><Relationship Id="rId5" Type="http://schemas.openxmlformats.org/officeDocument/2006/relationships/hyperlink" Target="https://mvnrepository.com/artifact/org.mockito/mockito-core/4.5.1" TargetMode="Externa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hyperlink" Target="https://github.com/junit-team/junit4/wiki/exception-testing" TargetMode="External"/><Relationship Id="rId3" Type="http://schemas.openxmlformats.org/officeDocument/2006/relationships/hyperlink" Target="https://github.com/AntonisGkortzis/UnitTestingDemoProject" TargetMode="External"/><Relationship Id="rId7" Type="http://schemas.openxmlformats.org/officeDocument/2006/relationships/hyperlink" Target="https://github.com/junit-team/junit4/wiki/Use-with-Maven" TargetMode="External"/><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hyperlink" Target="https://github.com/junit-team/junit4/wiki/getting-started" TargetMode="External"/><Relationship Id="rId5" Type="http://schemas.openxmlformats.org/officeDocument/2006/relationships/hyperlink" Target="https://books.google.gr/books?id=_i6bDeoCQzsC&amp;printsec=frontcover&amp;dq=bibliogroup:%22Robert+C.+Martin+series%22&amp;hl=en&amp;sa=X&amp;ved=0ahUKEwjln_ml1vjZAhXQLlAKHVSBBBwQ6AEINDAC#v=onepage&amp;q&amp;f=false" TargetMode="External"/><Relationship Id="rId4" Type="http://schemas.openxmlformats.org/officeDocument/2006/relationships/hyperlink" Target="http://www.vogella.com/tutorials/JUnit/article.html#junit_performancetests"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hyperlink" Target="https://glossary.istqb.org/app/en/search/" TargetMode="External"/><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hyperlink" Target="https://github.com/dspinellis/rdbunit" TargetMode="External"/><Relationship Id="rId3" Type="http://schemas.openxmlformats.org/officeDocument/2006/relationships/hyperlink" Target="http://junit.org/junit4/" TargetMode="External"/><Relationship Id="rId7" Type="http://schemas.openxmlformats.org/officeDocument/2006/relationships/hyperlink" Target="https://github.com/xunit/xunit#latest-builds"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hyperlink" Target="http://www.nunit.org/" TargetMode="External"/><Relationship Id="rId5" Type="http://schemas.openxmlformats.org/officeDocument/2006/relationships/hyperlink" Target="https://docs.python.org/3/library/unittest.html" TargetMode="External"/><Relationship Id="rId4" Type="http://schemas.openxmlformats.org/officeDocument/2006/relationships/hyperlink" Target="http://testng.org/do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9"/>
          <p:cNvSpPr txBox="1">
            <a:spLocks noGrp="1"/>
          </p:cNvSpPr>
          <p:nvPr>
            <p:ph type="ctrTitle" idx="4294967295"/>
          </p:nvPr>
        </p:nvSpPr>
        <p:spPr>
          <a:xfrm>
            <a:off x="535775" y="925325"/>
            <a:ext cx="8072400" cy="1950900"/>
          </a:xfrm>
          <a:prstGeom prst="rect">
            <a:avLst/>
          </a:prstGeom>
          <a:noFill/>
          <a:ln>
            <a:noFill/>
          </a:ln>
        </p:spPr>
        <p:txBody>
          <a:bodyPr spcFirstLastPara="1" wrap="square" lIns="35725" tIns="35725" rIns="35725" bIns="35725" anchor="b" anchorCtr="0">
            <a:normAutofit/>
          </a:bodyPr>
          <a:lstStyle/>
          <a:p>
            <a:pPr marL="0" marR="0" lvl="0" indent="0" algn="ctr" rtl="0">
              <a:lnSpc>
                <a:spcPct val="100000"/>
              </a:lnSpc>
              <a:spcBef>
                <a:spcPts val="0"/>
              </a:spcBef>
              <a:spcAft>
                <a:spcPts val="0"/>
              </a:spcAft>
              <a:buClr>
                <a:srgbClr val="FFFFFF"/>
              </a:buClr>
              <a:buSzPts val="2500"/>
              <a:buFont typeface="Helvetica Neue"/>
              <a:buNone/>
            </a:pPr>
            <a:r>
              <a:rPr lang="en-US" sz="2961" b="0" i="0" u="none" strike="noStrike" cap="none">
                <a:solidFill>
                  <a:srgbClr val="000000"/>
                </a:solidFill>
                <a:latin typeface="Helvetica Neue"/>
                <a:ea typeface="Helvetica Neue"/>
                <a:cs typeface="Helvetica Neue"/>
                <a:sym typeface="Helvetica Neue"/>
              </a:rPr>
              <a:t>Software Engineering in Practice</a:t>
            </a:r>
            <a:endParaRPr sz="2961"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FFFFFF"/>
              </a:buClr>
              <a:buSzPts val="2500"/>
              <a:buFont typeface="Helvetica Neue"/>
              <a:buNone/>
            </a:pPr>
            <a:endParaRPr sz="2761" b="0" i="0" u="none" strike="noStrike" cap="none">
              <a:solidFill>
                <a:srgbClr val="000000"/>
              </a:solidFill>
              <a:latin typeface="Helvetica Neue"/>
              <a:ea typeface="Helvetica Neue"/>
              <a:cs typeface="Helvetica Neue"/>
              <a:sym typeface="Helvetica Neue"/>
            </a:endParaRPr>
          </a:p>
          <a:p>
            <a:pPr marL="0" marR="0" lvl="0" indent="0" algn="ctr" rtl="0">
              <a:lnSpc>
                <a:spcPct val="115000"/>
              </a:lnSpc>
              <a:spcBef>
                <a:spcPts val="0"/>
              </a:spcBef>
              <a:spcAft>
                <a:spcPts val="0"/>
              </a:spcAft>
              <a:buClr>
                <a:srgbClr val="FFFFFF"/>
              </a:buClr>
              <a:buSzPts val="3900"/>
              <a:buFont typeface="Helvetica Neue"/>
              <a:buNone/>
            </a:pPr>
            <a:r>
              <a:rPr lang="en-US" sz="3900" b="0" i="0" u="none" strike="noStrike" cap="none">
                <a:solidFill>
                  <a:srgbClr val="000000"/>
                </a:solidFill>
                <a:latin typeface="Helvetica Neue"/>
                <a:ea typeface="Helvetica Neue"/>
                <a:cs typeface="Helvetica Neue"/>
                <a:sym typeface="Helvetica Neue"/>
              </a:rPr>
              <a:t>Lab 6: Introduction to </a:t>
            </a:r>
            <a:r>
              <a:rPr lang="en-US" sz="4300" b="0" i="0" u="none" strike="noStrike" cap="none">
                <a:solidFill>
                  <a:srgbClr val="000000"/>
                </a:solidFill>
                <a:latin typeface="Helvetica Neue"/>
                <a:ea typeface="Helvetica Neue"/>
                <a:cs typeface="Helvetica Neue"/>
                <a:sym typeface="Helvetica Neue"/>
              </a:rPr>
              <a:t>Unit Testing</a:t>
            </a:r>
            <a:endParaRPr sz="3900" b="0" i="0" u="none" strike="noStrike" cap="none">
              <a:solidFill>
                <a:srgbClr val="000000"/>
              </a:solidFill>
              <a:latin typeface="Helvetica Neue"/>
              <a:ea typeface="Helvetica Neue"/>
              <a:cs typeface="Helvetica Neue"/>
              <a:sym typeface="Helvetica Neue"/>
            </a:endParaRPr>
          </a:p>
        </p:txBody>
      </p:sp>
      <p:pic>
        <p:nvPicPr>
          <p:cNvPr id="143" name="Google Shape;143;p29" descr="Image"/>
          <p:cNvPicPr preferRelativeResize="0"/>
          <p:nvPr/>
        </p:nvPicPr>
        <p:blipFill rotWithShape="1">
          <a:blip r:embed="rId3">
            <a:alphaModFix/>
          </a:blip>
          <a:srcRect/>
          <a:stretch/>
        </p:blipFill>
        <p:spPr>
          <a:xfrm>
            <a:off x="5921876" y="1"/>
            <a:ext cx="3222125" cy="802500"/>
          </a:xfrm>
          <a:prstGeom prst="rect">
            <a:avLst/>
          </a:prstGeom>
          <a:noFill/>
          <a:ln>
            <a:noFill/>
          </a:ln>
          <a:effectLst>
            <a:outerShdw blurRad="254000" dist="127000" dir="5400000" rotWithShape="0">
              <a:srgbClr val="000000">
                <a:alpha val="69019"/>
              </a:srgbClr>
            </a:outerShdw>
          </a:effectLst>
        </p:spPr>
      </p:pic>
      <p:sp>
        <p:nvSpPr>
          <p:cNvPr id="144" name="Google Shape;144;p29"/>
          <p:cNvSpPr txBox="1"/>
          <p:nvPr/>
        </p:nvSpPr>
        <p:spPr>
          <a:xfrm>
            <a:off x="1782575" y="3502475"/>
            <a:ext cx="2673900" cy="855300"/>
          </a:xfrm>
          <a:prstGeom prst="rect">
            <a:avLst/>
          </a:prstGeom>
          <a:noFill/>
          <a:ln>
            <a:noFill/>
          </a:ln>
        </p:spPr>
        <p:txBody>
          <a:bodyPr spcFirstLastPara="1" wrap="square" lIns="35725" tIns="35725" rIns="35725" bIns="35725" anchor="t" anchorCtr="0">
            <a:normAutofit fontScale="92500" lnSpcReduction="20000"/>
          </a:bodyPr>
          <a:lstStyle/>
          <a:p>
            <a:pPr marL="0" marR="0" lvl="0" indent="0" algn="ctr" rtl="0">
              <a:lnSpc>
                <a:spcPct val="115000"/>
              </a:lnSpc>
              <a:spcBef>
                <a:spcPts val="0"/>
              </a:spcBef>
              <a:spcAft>
                <a:spcPts val="0"/>
              </a:spcAft>
              <a:buClr>
                <a:srgbClr val="FFFFFF"/>
              </a:buClr>
              <a:buSzPct val="89473"/>
              <a:buFont typeface="Helvetica Neue"/>
              <a:buNone/>
            </a:pPr>
            <a:r>
              <a:rPr lang="en-US" sz="1900" b="0" i="0" u="none" strike="noStrike" cap="none">
                <a:solidFill>
                  <a:srgbClr val="000000"/>
                </a:solidFill>
                <a:latin typeface="Helvetica Neue"/>
                <a:ea typeface="Helvetica Neue"/>
                <a:cs typeface="Helvetica Neue"/>
                <a:sym typeface="Helvetica Neue"/>
              </a:rPr>
              <a:t>Zoe Kotti</a:t>
            </a:r>
            <a:endParaRPr sz="1200" b="0" i="0" u="none" strike="noStrike" cap="none">
              <a:solidFill>
                <a:srgbClr val="000000"/>
              </a:solidFill>
              <a:latin typeface="Arial"/>
              <a:ea typeface="Arial"/>
              <a:cs typeface="Arial"/>
              <a:sym typeface="Arial"/>
            </a:endParaRPr>
          </a:p>
          <a:p>
            <a:pPr marL="0" marR="0" lvl="0" indent="0" algn="ctr" rtl="0">
              <a:lnSpc>
                <a:spcPct val="115000"/>
              </a:lnSpc>
              <a:spcBef>
                <a:spcPts val="0"/>
              </a:spcBef>
              <a:spcAft>
                <a:spcPts val="0"/>
              </a:spcAft>
              <a:buClr>
                <a:srgbClr val="0070C0"/>
              </a:buClr>
              <a:buSzPct val="89473"/>
              <a:buFont typeface="Helvetica Neue"/>
              <a:buNone/>
            </a:pPr>
            <a:r>
              <a:rPr lang="en-US" sz="1900" b="0" i="0" u="sng" strike="noStrike" cap="none">
                <a:solidFill>
                  <a:srgbClr val="0B5394"/>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zoekotti@aueb.gr</a:t>
            </a:r>
            <a:endParaRPr u="sng">
              <a:solidFill>
                <a:srgbClr val="0B5394"/>
              </a:solidFill>
            </a:endParaRPr>
          </a:p>
          <a:p>
            <a:pPr marL="0" marR="0" lvl="0" indent="0" algn="ctr" rtl="0">
              <a:lnSpc>
                <a:spcPct val="115000"/>
              </a:lnSpc>
              <a:spcBef>
                <a:spcPts val="0"/>
              </a:spcBef>
              <a:spcAft>
                <a:spcPts val="0"/>
              </a:spcAft>
              <a:buClr>
                <a:srgbClr val="0070C0"/>
              </a:buClr>
              <a:buSzPct val="89473"/>
              <a:buFont typeface="Helvetica Neue"/>
              <a:buNone/>
            </a:pPr>
            <a:r>
              <a:rPr lang="en-US" sz="1900" b="0" i="0" u="sng" strike="noStrike" cap="none">
                <a:solidFill>
                  <a:srgbClr val="0B5394"/>
                </a:solidFill>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zkotti.github.io</a:t>
            </a:r>
            <a:endParaRPr sz="1900" u="sng">
              <a:solidFill>
                <a:srgbClr val="0B5394"/>
              </a:solidFill>
              <a:latin typeface="Helvetica Neue"/>
              <a:ea typeface="Helvetica Neue"/>
              <a:cs typeface="Helvetica Neue"/>
              <a:sym typeface="Helvetica Neue"/>
            </a:endParaRPr>
          </a:p>
        </p:txBody>
      </p:sp>
      <p:sp>
        <p:nvSpPr>
          <p:cNvPr id="145" name="Google Shape;145;p29"/>
          <p:cNvSpPr txBox="1"/>
          <p:nvPr/>
        </p:nvSpPr>
        <p:spPr>
          <a:xfrm>
            <a:off x="4434023" y="3502475"/>
            <a:ext cx="2870700" cy="855300"/>
          </a:xfrm>
          <a:prstGeom prst="rect">
            <a:avLst/>
          </a:prstGeom>
          <a:noFill/>
          <a:ln>
            <a:noFill/>
          </a:ln>
        </p:spPr>
        <p:txBody>
          <a:bodyPr spcFirstLastPara="1" wrap="square" lIns="35725" tIns="35725" rIns="35725" bIns="35725" anchor="t" anchorCtr="0">
            <a:normAutofit fontScale="92500" lnSpcReduction="20000"/>
          </a:bodyPr>
          <a:lstStyle/>
          <a:p>
            <a:pPr marL="0" marR="0" lvl="0" indent="0" algn="ctr" rtl="0">
              <a:lnSpc>
                <a:spcPct val="115000"/>
              </a:lnSpc>
              <a:spcBef>
                <a:spcPts val="0"/>
              </a:spcBef>
              <a:spcAft>
                <a:spcPts val="0"/>
              </a:spcAft>
              <a:buClr>
                <a:srgbClr val="FFFFFF"/>
              </a:buClr>
              <a:buSzPct val="89473"/>
              <a:buFont typeface="Helvetica Neue"/>
              <a:buNone/>
            </a:pPr>
            <a:r>
              <a:rPr lang="en-US" sz="1900" b="0" i="0" u="none" strike="noStrike" cap="none">
                <a:latin typeface="Helvetica Neue"/>
                <a:ea typeface="Helvetica Neue"/>
                <a:cs typeface="Helvetica Neue"/>
                <a:sym typeface="Helvetica Neue"/>
              </a:rPr>
              <a:t>Ilias </a:t>
            </a:r>
            <a:r>
              <a:rPr lang="en-US" sz="1900">
                <a:latin typeface="Helvetica Neue"/>
                <a:ea typeface="Helvetica Neue"/>
                <a:cs typeface="Helvetica Neue"/>
                <a:sym typeface="Helvetica Neue"/>
              </a:rPr>
              <a:t>Balampanis</a:t>
            </a:r>
            <a:endParaRPr sz="1200" b="0" i="0" u="none" strike="noStrike" cap="none">
              <a:latin typeface="Arial"/>
              <a:ea typeface="Arial"/>
              <a:cs typeface="Arial"/>
              <a:sym typeface="Arial"/>
            </a:endParaRPr>
          </a:p>
          <a:p>
            <a:pPr marL="0" marR="0" lvl="0" indent="0" algn="ctr" rtl="0">
              <a:lnSpc>
                <a:spcPct val="115000"/>
              </a:lnSpc>
              <a:spcBef>
                <a:spcPts val="0"/>
              </a:spcBef>
              <a:spcAft>
                <a:spcPts val="0"/>
              </a:spcAft>
              <a:buClr>
                <a:srgbClr val="0070C0"/>
              </a:buClr>
              <a:buSzPct val="87799"/>
              <a:buFont typeface="Helvetica Neue"/>
              <a:buNone/>
            </a:pPr>
            <a:r>
              <a:rPr lang="en-US" sz="1936" u="sng">
                <a:solidFill>
                  <a:srgbClr val="0B5394"/>
                </a:solidFill>
                <a:latin typeface="Helvetica Neue"/>
                <a:ea typeface="Helvetica Neue"/>
                <a:cs typeface="Helvetica Neue"/>
                <a:sym typeface="Helvetica Neue"/>
                <a:hlinkClick r:id="rId6">
                  <a:extLst>
                    <a:ext uri="{A12FA001-AC4F-418D-AE19-62706E023703}">
                      <ahyp:hlinkClr xmlns:ahyp="http://schemas.microsoft.com/office/drawing/2018/hyperlinkcolor" val="tx"/>
                    </a:ext>
                  </a:extLst>
                </a:hlinkClick>
              </a:rPr>
              <a:t>ilbalampan@aueb.gr</a:t>
            </a:r>
            <a:endParaRPr sz="1616">
              <a:solidFill>
                <a:srgbClr val="0B5394"/>
              </a:solidFill>
            </a:endParaRPr>
          </a:p>
          <a:p>
            <a:pPr marL="0" marR="0" lvl="0" indent="0" algn="ctr" rtl="0">
              <a:lnSpc>
                <a:spcPct val="115000"/>
              </a:lnSpc>
              <a:spcBef>
                <a:spcPts val="0"/>
              </a:spcBef>
              <a:spcAft>
                <a:spcPts val="0"/>
              </a:spcAft>
              <a:buClr>
                <a:srgbClr val="0070C0"/>
              </a:buClr>
              <a:buSzPct val="89473"/>
              <a:buFont typeface="Helvetica Neue"/>
              <a:buNone/>
            </a:pPr>
            <a:r>
              <a:rPr lang="en-US" sz="1900" u="sng">
                <a:solidFill>
                  <a:srgbClr val="0B5394"/>
                </a:solidFill>
                <a:latin typeface="Helvetica Neue"/>
                <a:ea typeface="Helvetica Neue"/>
                <a:cs typeface="Helvetica Neue"/>
                <a:sym typeface="Helvetica Neue"/>
                <a:hlinkClick r:id="rId7">
                  <a:extLst>
                    <a:ext uri="{A12FA001-AC4F-418D-AE19-62706E023703}">
                      <ahyp:hlinkClr xmlns:ahyp="http://schemas.microsoft.com/office/drawing/2018/hyperlinkcolor" val="tx"/>
                    </a:ext>
                  </a:extLst>
                </a:hlinkClick>
              </a:rPr>
              <a:t>ibalampanis.github.io</a:t>
            </a:r>
            <a:endParaRPr sz="1900">
              <a:solidFill>
                <a:srgbClr val="0B5394"/>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a:off x="521498" y="69318"/>
            <a:ext cx="8072400" cy="8595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Simple execution example</a:t>
            </a:r>
            <a:endParaRPr>
              <a:solidFill>
                <a:srgbClr val="000000"/>
              </a:solidFill>
            </a:endParaRPr>
          </a:p>
        </p:txBody>
      </p:sp>
      <p:pic>
        <p:nvPicPr>
          <p:cNvPr id="217" name="Google Shape;217;p38"/>
          <p:cNvPicPr preferRelativeResize="0"/>
          <p:nvPr/>
        </p:nvPicPr>
        <p:blipFill rotWithShape="1">
          <a:blip r:embed="rId3">
            <a:alphaModFix/>
          </a:blip>
          <a:srcRect/>
          <a:stretch/>
        </p:blipFill>
        <p:spPr>
          <a:xfrm>
            <a:off x="5167973" y="1898276"/>
            <a:ext cx="3313926" cy="1628350"/>
          </a:xfrm>
          <a:prstGeom prst="rect">
            <a:avLst/>
          </a:prstGeom>
          <a:noFill/>
          <a:ln w="19050" cap="flat" cmpd="sng">
            <a:solidFill>
              <a:srgbClr val="999999"/>
            </a:solidFill>
            <a:prstDash val="solid"/>
            <a:round/>
            <a:headEnd type="none" w="sm" len="sm"/>
            <a:tailEnd type="none" w="sm" len="sm"/>
          </a:ln>
          <a:effectLst>
            <a:outerShdw blurRad="292100" dist="139700" dir="2700000" algn="tl" rotWithShape="0">
              <a:srgbClr val="333333">
                <a:alpha val="63921"/>
              </a:srgbClr>
            </a:outerShdw>
          </a:effectLst>
        </p:spPr>
      </p:pic>
      <p:sp>
        <p:nvSpPr>
          <p:cNvPr id="218" name="Google Shape;218;p38"/>
          <p:cNvSpPr txBox="1"/>
          <p:nvPr/>
        </p:nvSpPr>
        <p:spPr>
          <a:xfrm>
            <a:off x="5167981" y="1090975"/>
            <a:ext cx="3668400" cy="356100"/>
          </a:xfrm>
          <a:prstGeom prst="rect">
            <a:avLst/>
          </a:prstGeom>
          <a:noFill/>
          <a:ln>
            <a:noFill/>
          </a:ln>
        </p:spPr>
        <p:txBody>
          <a:bodyPr spcFirstLastPara="1" wrap="square" lIns="32750" tIns="32750" rIns="32750" bIns="32750" anchor="t" anchorCtr="0">
            <a:noAutofit/>
          </a:bodyPr>
          <a:lstStyle/>
          <a:p>
            <a:pPr marL="0" marR="0" lvl="0" indent="0" algn="l" rtl="0">
              <a:lnSpc>
                <a:spcPct val="100000"/>
              </a:lnSpc>
              <a:spcBef>
                <a:spcPts val="0"/>
              </a:spcBef>
              <a:spcAft>
                <a:spcPts val="0"/>
              </a:spcAft>
              <a:buClr>
                <a:srgbClr val="EBEBEB"/>
              </a:buClr>
              <a:buSzPts val="1200"/>
              <a:buFont typeface="Helvetica Neue"/>
              <a:buNone/>
            </a:pPr>
            <a:r>
              <a:rPr lang="en-US" sz="1500" b="0" i="0" u="none" strike="noStrike" cap="none">
                <a:latin typeface="Helvetica Neue"/>
                <a:ea typeface="Helvetica Neue"/>
                <a:cs typeface="Helvetica Neue"/>
                <a:sym typeface="Helvetica Neue"/>
              </a:rPr>
              <a:t>Execution output in Eclipse IDE</a:t>
            </a:r>
            <a:endParaRPr sz="2100" b="0" i="0" u="none" strike="noStrike" cap="none">
              <a:latin typeface="Helvetica Neue"/>
              <a:ea typeface="Helvetica Neue"/>
              <a:cs typeface="Helvetica Neue"/>
              <a:sym typeface="Helvetica Neue"/>
            </a:endParaRPr>
          </a:p>
        </p:txBody>
      </p:sp>
      <p:pic>
        <p:nvPicPr>
          <p:cNvPr id="219" name="Google Shape;219;p38"/>
          <p:cNvPicPr preferRelativeResize="0"/>
          <p:nvPr/>
        </p:nvPicPr>
        <p:blipFill rotWithShape="1">
          <a:blip r:embed="rId4">
            <a:alphaModFix/>
          </a:blip>
          <a:srcRect r="41639" b="5568"/>
          <a:stretch/>
        </p:blipFill>
        <p:spPr>
          <a:xfrm>
            <a:off x="521500" y="1901950"/>
            <a:ext cx="4328995" cy="2954975"/>
          </a:xfrm>
          <a:prstGeom prst="rect">
            <a:avLst/>
          </a:prstGeom>
          <a:noFill/>
          <a:ln w="19050" cap="flat" cmpd="sng">
            <a:solidFill>
              <a:srgbClr val="999999"/>
            </a:solidFill>
            <a:prstDash val="solid"/>
            <a:round/>
            <a:headEnd type="none" w="sm" len="sm"/>
            <a:tailEnd type="none" w="sm" len="sm"/>
          </a:ln>
          <a:effectLst>
            <a:outerShdw blurRad="292100" dist="139700" dir="2700000" algn="tl" rotWithShape="0">
              <a:srgbClr val="333333">
                <a:alpha val="63921"/>
              </a:srgbClr>
            </a:outerShdw>
          </a:effectLst>
        </p:spPr>
      </p:pic>
      <p:sp>
        <p:nvSpPr>
          <p:cNvPr id="220" name="Google Shape;220;p38"/>
          <p:cNvSpPr txBox="1"/>
          <p:nvPr/>
        </p:nvSpPr>
        <p:spPr>
          <a:xfrm>
            <a:off x="521498" y="1090970"/>
            <a:ext cx="4943400" cy="807300"/>
          </a:xfrm>
          <a:prstGeom prst="rect">
            <a:avLst/>
          </a:prstGeom>
          <a:noFill/>
          <a:ln>
            <a:noFill/>
          </a:ln>
        </p:spPr>
        <p:txBody>
          <a:bodyPr spcFirstLastPara="1" wrap="square" lIns="32750" tIns="32750" rIns="32750" bIns="32750" anchor="t" anchorCtr="0">
            <a:noAutofit/>
          </a:bodyPr>
          <a:lstStyle/>
          <a:p>
            <a:pPr marL="0" marR="0" lvl="0" indent="0" algn="l" rtl="0">
              <a:lnSpc>
                <a:spcPct val="100000"/>
              </a:lnSpc>
              <a:spcBef>
                <a:spcPts val="0"/>
              </a:spcBef>
              <a:spcAft>
                <a:spcPts val="0"/>
              </a:spcAft>
              <a:buClr>
                <a:srgbClr val="EBEBEB"/>
              </a:buClr>
              <a:buSzPts val="1200"/>
              <a:buFont typeface="Helvetica Neue"/>
              <a:buNone/>
            </a:pPr>
            <a:r>
              <a:rPr lang="en-US" sz="1500" b="0" i="0" u="none" strike="noStrike" cap="none">
                <a:latin typeface="Helvetica Neue"/>
                <a:ea typeface="Helvetica Neue"/>
                <a:cs typeface="Helvetica Neue"/>
                <a:sym typeface="Helvetica Neue"/>
              </a:rPr>
              <a:t>How to run a class that contains test cases: </a:t>
            </a:r>
            <a:endParaRPr sz="900" b="0" i="0" u="none" strike="noStrike" cap="none">
              <a:latin typeface="Arial"/>
              <a:ea typeface="Arial"/>
              <a:cs typeface="Arial"/>
              <a:sym typeface="Arial"/>
            </a:endParaRPr>
          </a:p>
          <a:p>
            <a:pPr marL="0" marR="0" lvl="0" indent="0" algn="l" rtl="0">
              <a:lnSpc>
                <a:spcPct val="100000"/>
              </a:lnSpc>
              <a:spcBef>
                <a:spcPts val="1500"/>
              </a:spcBef>
              <a:spcAft>
                <a:spcPts val="0"/>
              </a:spcAft>
              <a:buClr>
                <a:srgbClr val="EBEBEB"/>
              </a:buClr>
              <a:buSzPts val="1200"/>
              <a:buFont typeface="Consolas"/>
              <a:buNone/>
            </a:pPr>
            <a:r>
              <a:rPr lang="en-US" sz="1500" b="0" i="0" u="none" strike="noStrike" cap="none">
                <a:solidFill>
                  <a:srgbClr val="B45F06"/>
                </a:solidFill>
                <a:latin typeface="Consolas"/>
                <a:ea typeface="Consolas"/>
                <a:cs typeface="Consolas"/>
                <a:sym typeface="Consolas"/>
              </a:rPr>
              <a:t>Right click -&gt; Run As -&gt; JUnit Test</a:t>
            </a:r>
            <a:endParaRPr sz="900" b="0" i="0" u="none" strike="noStrike" cap="none">
              <a:solidFill>
                <a:srgbClr val="B45F06"/>
              </a:solidFill>
              <a:latin typeface="Arial"/>
              <a:ea typeface="Arial"/>
              <a:cs typeface="Arial"/>
              <a:sym typeface="Arial"/>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p:txBody>
      </p:sp>
      <p:sp>
        <p:nvSpPr>
          <p:cNvPr id="221" name="Google Shape;221;p38"/>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10</a:t>
            </a:fld>
            <a:endParaRPr>
              <a:solidFill>
                <a:srgbClr val="000000"/>
              </a:solidFill>
            </a:endParaRPr>
          </a:p>
        </p:txBody>
      </p:sp>
      <p:sp>
        <p:nvSpPr>
          <p:cNvPr id="222" name="Google Shape;222;p38"/>
          <p:cNvSpPr txBox="1"/>
          <p:nvPr/>
        </p:nvSpPr>
        <p:spPr>
          <a:xfrm>
            <a:off x="1345125" y="3804850"/>
            <a:ext cx="3505500" cy="356100"/>
          </a:xfrm>
          <a:prstGeom prst="rect">
            <a:avLst/>
          </a:prstGeom>
          <a:noFill/>
          <a:ln w="38100" cap="flat" cmpd="sng">
            <a:solidFill>
              <a:srgbClr val="FF9900"/>
            </a:solidFill>
            <a:prstDash val="solid"/>
            <a:round/>
            <a:headEnd type="none" w="sm" len="sm"/>
            <a:tailEnd type="none" w="sm" len="sm"/>
          </a:ln>
        </p:spPr>
        <p:txBody>
          <a:bodyPr spcFirstLastPara="1" wrap="square" lIns="32750" tIns="32750" rIns="32750" bIns="32750" anchor="t" anchorCtr="0">
            <a:noAutofit/>
          </a:bodyPr>
          <a:lstStyle/>
          <a:p>
            <a:pPr marL="0" marR="0" lvl="0" indent="0" algn="l" rtl="0">
              <a:lnSpc>
                <a:spcPct val="115000"/>
              </a:lnSpc>
              <a:spcBef>
                <a:spcPts val="0"/>
              </a:spcBef>
              <a:spcAft>
                <a:spcPts val="0"/>
              </a:spcAft>
              <a:buClr>
                <a:srgbClr val="EBEBEB"/>
              </a:buClr>
              <a:buSzPts val="400"/>
              <a:buFont typeface="Helvetica Neue"/>
              <a:buNone/>
            </a:pPr>
            <a:endParaRPr sz="1450" b="0" i="0" u="none" strike="noStrike" cap="none">
              <a:solidFill>
                <a:srgbClr val="EBEBEB"/>
              </a:solidFill>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9"/>
          <p:cNvSpPr txBox="1">
            <a:spLocks noGrp="1"/>
          </p:cNvSpPr>
          <p:nvPr>
            <p:ph type="title"/>
          </p:nvPr>
        </p:nvSpPr>
        <p:spPr>
          <a:xfrm>
            <a:off x="521497" y="69318"/>
            <a:ext cx="8357700" cy="9204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Execution example in terminal</a:t>
            </a:r>
            <a:endParaRPr>
              <a:solidFill>
                <a:srgbClr val="000000"/>
              </a:solidFill>
            </a:endParaRPr>
          </a:p>
        </p:txBody>
      </p:sp>
      <p:sp>
        <p:nvSpPr>
          <p:cNvPr id="228" name="Google Shape;228;p39"/>
          <p:cNvSpPr txBox="1"/>
          <p:nvPr/>
        </p:nvSpPr>
        <p:spPr>
          <a:xfrm>
            <a:off x="521498" y="857717"/>
            <a:ext cx="4420500" cy="807300"/>
          </a:xfrm>
          <a:prstGeom prst="rect">
            <a:avLst/>
          </a:prstGeom>
          <a:noFill/>
          <a:ln>
            <a:noFill/>
          </a:ln>
        </p:spPr>
        <p:txBody>
          <a:bodyPr spcFirstLastPara="1" wrap="square" lIns="32750" tIns="32750" rIns="32750" bIns="32750" anchor="t" anchorCtr="0">
            <a:noAutofit/>
          </a:bodyPr>
          <a:lstStyle/>
          <a:p>
            <a:pPr marL="0" marR="0" lvl="0" indent="0" algn="l" rtl="0">
              <a:lnSpc>
                <a:spcPct val="100000"/>
              </a:lnSpc>
              <a:spcBef>
                <a:spcPts val="0"/>
              </a:spcBef>
              <a:spcAft>
                <a:spcPts val="0"/>
              </a:spcAft>
              <a:buClr>
                <a:srgbClr val="EBEBEB"/>
              </a:buClr>
              <a:buSzPts val="1200"/>
              <a:buFont typeface="Consolas"/>
              <a:buNone/>
            </a:pPr>
            <a:r>
              <a:rPr lang="en-US" sz="1500" b="0" i="0" u="none" strike="noStrike" cap="none">
                <a:latin typeface="Consolas"/>
                <a:ea typeface="Consolas"/>
                <a:cs typeface="Consolas"/>
                <a:sym typeface="Consolas"/>
              </a:rPr>
              <a:t>Terminal $&gt; </a:t>
            </a:r>
            <a:r>
              <a:rPr lang="en-US" sz="1500" b="0" i="0" u="none" strike="noStrike" cap="none">
                <a:solidFill>
                  <a:srgbClr val="B45F06"/>
                </a:solidFill>
                <a:latin typeface="Consolas"/>
                <a:ea typeface="Consolas"/>
                <a:cs typeface="Consolas"/>
                <a:sym typeface="Consolas"/>
              </a:rPr>
              <a:t>mvn test</a:t>
            </a:r>
            <a:r>
              <a:rPr lang="en-US" sz="1500" b="0" i="0" u="none" strike="noStrike" cap="none">
                <a:latin typeface="Consolas"/>
                <a:ea typeface="Consolas"/>
                <a:cs typeface="Consolas"/>
                <a:sym typeface="Consolas"/>
              </a:rPr>
              <a:t> </a:t>
            </a:r>
            <a:endParaRPr sz="900" b="0" i="0" u="none" strike="noStrike" cap="none">
              <a:latin typeface="Arial"/>
              <a:ea typeface="Arial"/>
              <a:cs typeface="Arial"/>
              <a:sym typeface="Arial"/>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p:txBody>
      </p:sp>
      <p:pic>
        <p:nvPicPr>
          <p:cNvPr id="229" name="Google Shape;229;p39"/>
          <p:cNvPicPr preferRelativeResize="0"/>
          <p:nvPr/>
        </p:nvPicPr>
        <p:blipFill rotWithShape="1">
          <a:blip r:embed="rId3">
            <a:alphaModFix/>
          </a:blip>
          <a:srcRect/>
          <a:stretch/>
        </p:blipFill>
        <p:spPr>
          <a:xfrm>
            <a:off x="589176" y="1135748"/>
            <a:ext cx="4304012" cy="3474655"/>
          </a:xfrm>
          <a:prstGeom prst="rect">
            <a:avLst/>
          </a:prstGeom>
          <a:noFill/>
          <a:ln w="19050" cap="flat" cmpd="sng">
            <a:solidFill>
              <a:srgbClr val="999999"/>
            </a:solidFill>
            <a:prstDash val="solid"/>
            <a:round/>
            <a:headEnd type="none" w="sm" len="sm"/>
            <a:tailEnd type="none" w="sm" len="sm"/>
          </a:ln>
        </p:spPr>
      </p:pic>
      <p:sp>
        <p:nvSpPr>
          <p:cNvPr id="230" name="Google Shape;230;p39"/>
          <p:cNvSpPr txBox="1"/>
          <p:nvPr/>
        </p:nvSpPr>
        <p:spPr>
          <a:xfrm>
            <a:off x="521498" y="4630610"/>
            <a:ext cx="7498200" cy="252300"/>
          </a:xfrm>
          <a:prstGeom prst="rect">
            <a:avLst/>
          </a:prstGeom>
          <a:noFill/>
          <a:ln>
            <a:noFill/>
          </a:ln>
        </p:spPr>
        <p:txBody>
          <a:bodyPr spcFirstLastPara="1" wrap="square" lIns="32750" tIns="32750" rIns="32750" bIns="32750" anchor="t" anchorCtr="0">
            <a:noAutofit/>
          </a:bodyPr>
          <a:lstStyle/>
          <a:p>
            <a:pPr marL="0" marR="0" lvl="0" indent="0" algn="l" rtl="0">
              <a:lnSpc>
                <a:spcPct val="100000"/>
              </a:lnSpc>
              <a:spcBef>
                <a:spcPts val="0"/>
              </a:spcBef>
              <a:spcAft>
                <a:spcPts val="0"/>
              </a:spcAft>
              <a:buClr>
                <a:srgbClr val="EBEBEB"/>
              </a:buClr>
              <a:buSzPts val="1200"/>
              <a:buFont typeface="Helvetica Neue"/>
              <a:buNone/>
            </a:pPr>
            <a:r>
              <a:rPr lang="en-US" sz="1500" b="0" i="0" u="none" strike="noStrike" cap="none">
                <a:latin typeface="Helvetica Neue"/>
                <a:ea typeface="Helvetica Neue"/>
                <a:cs typeface="Helvetica Neue"/>
                <a:sym typeface="Helvetica Neue"/>
              </a:rPr>
              <a:t>To run single test: </a:t>
            </a:r>
            <a:r>
              <a:rPr lang="en-US" sz="1500" b="0" i="0" u="none" strike="noStrike" cap="none">
                <a:latin typeface="Consolas"/>
                <a:ea typeface="Consolas"/>
                <a:cs typeface="Consolas"/>
                <a:sym typeface="Consolas"/>
              </a:rPr>
              <a:t>Terminal $&gt; </a:t>
            </a:r>
            <a:r>
              <a:rPr lang="en-US" sz="1500" b="0" i="0" u="none" strike="noStrike" cap="none">
                <a:solidFill>
                  <a:srgbClr val="B45F06"/>
                </a:solidFill>
                <a:latin typeface="Consolas"/>
                <a:ea typeface="Consolas"/>
                <a:cs typeface="Consolas"/>
                <a:sym typeface="Consolas"/>
              </a:rPr>
              <a:t>mvn -Dtest=MyMathTest test</a:t>
            </a:r>
            <a:endParaRPr sz="2100" b="0" i="0" u="none" strike="noStrike" cap="none">
              <a:solidFill>
                <a:srgbClr val="B45F06"/>
              </a:solidFill>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ts val="1500"/>
              <a:buFont typeface="Helvetica Neue"/>
              <a:buNone/>
            </a:pPr>
            <a:endParaRPr sz="2100" b="0" i="0" u="none" strike="noStrike" cap="none">
              <a:latin typeface="Helvetica Neue"/>
              <a:ea typeface="Helvetica Neue"/>
              <a:cs typeface="Helvetica Neue"/>
              <a:sym typeface="Helvetica Neue"/>
            </a:endParaRPr>
          </a:p>
        </p:txBody>
      </p:sp>
      <p:sp>
        <p:nvSpPr>
          <p:cNvPr id="231" name="Google Shape;231;p39"/>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11</a:t>
            </a:fld>
            <a:endParaRPr>
              <a:solidFill>
                <a:srgbClr val="000000"/>
              </a:solidFill>
            </a:endParaRPr>
          </a:p>
        </p:txBody>
      </p:sp>
      <p:sp>
        <p:nvSpPr>
          <p:cNvPr id="232" name="Google Shape;232;p39"/>
          <p:cNvSpPr txBox="1"/>
          <p:nvPr/>
        </p:nvSpPr>
        <p:spPr>
          <a:xfrm>
            <a:off x="552150" y="3196525"/>
            <a:ext cx="3015000" cy="530400"/>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0"/>
          <p:cNvSpPr txBox="1">
            <a:spLocks noGrp="1"/>
          </p:cNvSpPr>
          <p:nvPr>
            <p:ph type="title"/>
          </p:nvPr>
        </p:nvSpPr>
        <p:spPr>
          <a:xfrm>
            <a:off x="521498" y="-6882"/>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Annotations</a:t>
            </a:r>
            <a:endParaRPr>
              <a:solidFill>
                <a:srgbClr val="000000"/>
              </a:solidFill>
            </a:endParaRPr>
          </a:p>
        </p:txBody>
      </p:sp>
      <p:sp>
        <p:nvSpPr>
          <p:cNvPr id="238" name="Google Shape;238;p40"/>
          <p:cNvSpPr txBox="1">
            <a:spLocks noGrp="1"/>
          </p:cNvSpPr>
          <p:nvPr>
            <p:ph type="body" idx="1"/>
          </p:nvPr>
        </p:nvSpPr>
        <p:spPr>
          <a:xfrm>
            <a:off x="324175" y="1213125"/>
            <a:ext cx="8518800" cy="3764700"/>
          </a:xfrm>
          <a:prstGeom prst="rect">
            <a:avLst/>
          </a:prstGeom>
          <a:noFill/>
          <a:ln>
            <a:noFill/>
          </a:ln>
        </p:spPr>
        <p:txBody>
          <a:bodyPr spcFirstLastPara="1" wrap="square" lIns="32750" tIns="32750" rIns="32750" bIns="32750" anchor="t" anchorCtr="0">
            <a:noAutofit/>
          </a:bodyPr>
          <a:lstStyle/>
          <a:p>
            <a:pPr marL="0" lvl="0" indent="0" algn="l" rtl="0">
              <a:lnSpc>
                <a:spcPct val="115000"/>
              </a:lnSpc>
              <a:spcBef>
                <a:spcPts val="0"/>
              </a:spcBef>
              <a:spcAft>
                <a:spcPts val="0"/>
              </a:spcAft>
              <a:buClr>
                <a:srgbClr val="EBEBEB"/>
              </a:buClr>
              <a:buSzPts val="1240"/>
              <a:buFont typeface="Helvetica Neue"/>
              <a:buNone/>
            </a:pPr>
            <a:r>
              <a:rPr lang="en-US" sz="1405">
                <a:solidFill>
                  <a:srgbClr val="000000"/>
                </a:solidFill>
              </a:rPr>
              <a:t>Annotations are used over the methods in Test classes and suites in order to depict their functionality. </a:t>
            </a:r>
            <a:endParaRPr sz="1405">
              <a:solidFill>
                <a:srgbClr val="000000"/>
              </a:solidFill>
            </a:endParaRPr>
          </a:p>
          <a:p>
            <a:pPr marL="520700" lvl="1" indent="-246697" algn="l" rtl="0">
              <a:lnSpc>
                <a:spcPct val="115000"/>
              </a:lnSpc>
              <a:spcBef>
                <a:spcPts val="1500"/>
              </a:spcBef>
              <a:spcAft>
                <a:spcPts val="0"/>
              </a:spcAft>
              <a:buClr>
                <a:srgbClr val="000000"/>
              </a:buClr>
              <a:buSzPts val="1085"/>
              <a:buFont typeface="Consolas"/>
              <a:buChar char="•"/>
            </a:pPr>
            <a:r>
              <a:rPr lang="en-US" sz="1095">
                <a:solidFill>
                  <a:srgbClr val="B45F06"/>
                </a:solidFill>
                <a:latin typeface="Consolas"/>
                <a:ea typeface="Consolas"/>
                <a:cs typeface="Consolas"/>
                <a:sym typeface="Consolas"/>
              </a:rPr>
              <a:t>@Test</a:t>
            </a:r>
            <a:r>
              <a:rPr lang="en-US" sz="1095">
                <a:solidFill>
                  <a:srgbClr val="000000"/>
                </a:solidFill>
              </a:rPr>
              <a:t>						— Defines a method as a test method </a:t>
            </a:r>
            <a:endParaRPr sz="1405">
              <a:solidFill>
                <a:srgbClr val="000000"/>
              </a:solidFill>
            </a:endParaRPr>
          </a:p>
          <a:p>
            <a:pPr marL="520700" lvl="1" indent="-246697" algn="l" rtl="0">
              <a:lnSpc>
                <a:spcPct val="115000"/>
              </a:lnSpc>
              <a:spcBef>
                <a:spcPts val="1500"/>
              </a:spcBef>
              <a:spcAft>
                <a:spcPts val="0"/>
              </a:spcAft>
              <a:buClr>
                <a:srgbClr val="000000"/>
              </a:buClr>
              <a:buSzPts val="1085"/>
              <a:buFont typeface="Consolas"/>
              <a:buChar char="•"/>
            </a:pPr>
            <a:r>
              <a:rPr lang="en-US" sz="1095">
                <a:solidFill>
                  <a:srgbClr val="B45F06"/>
                </a:solidFill>
                <a:latin typeface="Consolas"/>
                <a:ea typeface="Consolas"/>
                <a:cs typeface="Consolas"/>
                <a:sym typeface="Consolas"/>
              </a:rPr>
              <a:t>@Test (expected = </a:t>
            </a:r>
            <a:r>
              <a:rPr lang="en-US" sz="1095" i="1">
                <a:solidFill>
                  <a:srgbClr val="B45F06"/>
                </a:solidFill>
                <a:latin typeface="Consolas"/>
                <a:ea typeface="Consolas"/>
                <a:cs typeface="Consolas"/>
                <a:sym typeface="Consolas"/>
              </a:rPr>
              <a:t>Exception</a:t>
            </a:r>
            <a:r>
              <a:rPr lang="en-US" sz="1095">
                <a:solidFill>
                  <a:srgbClr val="B45F06"/>
                </a:solidFill>
                <a:latin typeface="Consolas"/>
                <a:ea typeface="Consolas"/>
                <a:cs typeface="Consolas"/>
                <a:sym typeface="Consolas"/>
              </a:rPr>
              <a:t>.class)</a:t>
            </a:r>
            <a:r>
              <a:rPr lang="en-US" sz="1095">
                <a:solidFill>
                  <a:srgbClr val="000000"/>
                </a:solidFill>
                <a:latin typeface="Consolas"/>
                <a:ea typeface="Consolas"/>
                <a:cs typeface="Consolas"/>
                <a:sym typeface="Consolas"/>
              </a:rPr>
              <a:t>	</a:t>
            </a:r>
            <a:r>
              <a:rPr lang="en-US" sz="1095">
                <a:solidFill>
                  <a:srgbClr val="000000"/>
                </a:solidFill>
              </a:rPr>
              <a:t>— Fails if the method does not throw the expected Exception</a:t>
            </a:r>
            <a:endParaRPr sz="1405">
              <a:solidFill>
                <a:srgbClr val="000000"/>
              </a:solidFill>
            </a:endParaRPr>
          </a:p>
          <a:p>
            <a:pPr marL="520700" lvl="1" indent="-246697" algn="l" rtl="0">
              <a:lnSpc>
                <a:spcPct val="115000"/>
              </a:lnSpc>
              <a:spcBef>
                <a:spcPts val="1500"/>
              </a:spcBef>
              <a:spcAft>
                <a:spcPts val="0"/>
              </a:spcAft>
              <a:buClr>
                <a:srgbClr val="000000"/>
              </a:buClr>
              <a:buSzPts val="1085"/>
              <a:buFont typeface="Consolas"/>
              <a:buChar char="•"/>
            </a:pPr>
            <a:r>
              <a:rPr lang="en-US" sz="1095">
                <a:solidFill>
                  <a:srgbClr val="B45F06"/>
                </a:solidFill>
                <a:latin typeface="Consolas"/>
                <a:ea typeface="Consolas"/>
                <a:cs typeface="Consolas"/>
                <a:sym typeface="Consolas"/>
              </a:rPr>
              <a:t>@Test (timeout = </a:t>
            </a:r>
            <a:r>
              <a:rPr lang="en-US" sz="1095" i="1">
                <a:solidFill>
                  <a:srgbClr val="B45F06"/>
                </a:solidFill>
                <a:latin typeface="Consolas"/>
                <a:ea typeface="Consolas"/>
                <a:cs typeface="Consolas"/>
                <a:sym typeface="Consolas"/>
              </a:rPr>
              <a:t>xxxx</a:t>
            </a:r>
            <a:r>
              <a:rPr lang="en-US" sz="1095">
                <a:solidFill>
                  <a:srgbClr val="B45F06"/>
                </a:solidFill>
                <a:latin typeface="Consolas"/>
                <a:ea typeface="Consolas"/>
                <a:cs typeface="Consolas"/>
                <a:sym typeface="Consolas"/>
              </a:rPr>
              <a:t>)</a:t>
            </a:r>
            <a:r>
              <a:rPr lang="en-US" sz="1095">
                <a:solidFill>
                  <a:srgbClr val="000000"/>
                </a:solidFill>
                <a:latin typeface="Consolas"/>
                <a:ea typeface="Consolas"/>
                <a:cs typeface="Consolas"/>
                <a:sym typeface="Consolas"/>
              </a:rPr>
              <a:t> 			</a:t>
            </a:r>
            <a:r>
              <a:rPr lang="en-US" sz="1095">
                <a:solidFill>
                  <a:srgbClr val="000000"/>
                </a:solidFill>
              </a:rPr>
              <a:t>— Fails if the test method requires more than </a:t>
            </a:r>
            <a:r>
              <a:rPr lang="en-US" sz="1095" i="1">
                <a:solidFill>
                  <a:srgbClr val="000000"/>
                </a:solidFill>
              </a:rPr>
              <a:t>xxxx </a:t>
            </a:r>
            <a:r>
              <a:rPr lang="en-US" sz="1095">
                <a:solidFill>
                  <a:srgbClr val="000000"/>
                </a:solidFill>
              </a:rPr>
              <a:t>milliseconds to execute</a:t>
            </a:r>
            <a:endParaRPr sz="1405">
              <a:solidFill>
                <a:srgbClr val="000000"/>
              </a:solidFill>
            </a:endParaRPr>
          </a:p>
          <a:p>
            <a:pPr marL="520700" lvl="1" indent="-246697" algn="l" rtl="0">
              <a:lnSpc>
                <a:spcPct val="115000"/>
              </a:lnSpc>
              <a:spcBef>
                <a:spcPts val="1500"/>
              </a:spcBef>
              <a:spcAft>
                <a:spcPts val="0"/>
              </a:spcAft>
              <a:buClr>
                <a:srgbClr val="000000"/>
              </a:buClr>
              <a:buSzPts val="1085"/>
              <a:buFont typeface="Consolas"/>
              <a:buChar char="•"/>
            </a:pPr>
            <a:r>
              <a:rPr lang="en-US" sz="1095">
                <a:solidFill>
                  <a:srgbClr val="B45F06"/>
                </a:solidFill>
                <a:latin typeface="Consolas"/>
                <a:ea typeface="Consolas"/>
                <a:cs typeface="Consolas"/>
                <a:sym typeface="Consolas"/>
              </a:rPr>
              <a:t>@Before</a:t>
            </a:r>
            <a:r>
              <a:rPr lang="en-US" sz="1095">
                <a:solidFill>
                  <a:srgbClr val="000000"/>
                </a:solidFill>
                <a:latin typeface="Consolas"/>
                <a:ea typeface="Consolas"/>
                <a:cs typeface="Consolas"/>
                <a:sym typeface="Consolas"/>
              </a:rPr>
              <a:t> </a:t>
            </a:r>
            <a:r>
              <a:rPr lang="en-US" sz="1095">
                <a:solidFill>
                  <a:srgbClr val="000000"/>
                </a:solidFill>
              </a:rPr>
              <a:t>&amp;</a:t>
            </a:r>
            <a:r>
              <a:rPr lang="en-US" sz="1095">
                <a:solidFill>
                  <a:srgbClr val="000000"/>
                </a:solidFill>
                <a:latin typeface="Consolas"/>
                <a:ea typeface="Consolas"/>
                <a:cs typeface="Consolas"/>
                <a:sym typeface="Consolas"/>
              </a:rPr>
              <a:t> </a:t>
            </a:r>
            <a:r>
              <a:rPr lang="en-US" sz="1095">
                <a:solidFill>
                  <a:srgbClr val="B45F06"/>
                </a:solidFill>
                <a:latin typeface="Consolas"/>
                <a:ea typeface="Consolas"/>
                <a:cs typeface="Consolas"/>
                <a:sym typeface="Consolas"/>
              </a:rPr>
              <a:t>@After</a:t>
            </a:r>
            <a:r>
              <a:rPr lang="en-US" sz="1095">
                <a:solidFill>
                  <a:srgbClr val="000000"/>
                </a:solidFill>
                <a:latin typeface="Consolas"/>
                <a:ea typeface="Consolas"/>
                <a:cs typeface="Consolas"/>
                <a:sym typeface="Consolas"/>
              </a:rPr>
              <a:t>				</a:t>
            </a:r>
            <a:r>
              <a:rPr lang="en-US" sz="1095">
                <a:solidFill>
                  <a:srgbClr val="000000"/>
                </a:solidFill>
              </a:rPr>
              <a:t>— This method is executed before (or after) each test method.</a:t>
            </a:r>
            <a:endParaRPr sz="1095">
              <a:solidFill>
                <a:srgbClr val="000000"/>
              </a:solidFill>
            </a:endParaRPr>
          </a:p>
          <a:p>
            <a:pPr marL="787400" lvl="2" indent="-272732" algn="l" rtl="0">
              <a:lnSpc>
                <a:spcPct val="115000"/>
              </a:lnSpc>
              <a:spcBef>
                <a:spcPts val="1500"/>
              </a:spcBef>
              <a:spcAft>
                <a:spcPts val="0"/>
              </a:spcAft>
              <a:buClr>
                <a:srgbClr val="000000"/>
              </a:buClr>
              <a:buSzPts val="1095"/>
              <a:buChar char="○"/>
            </a:pPr>
            <a:r>
              <a:rPr lang="en-US" sz="1095">
                <a:solidFill>
                  <a:srgbClr val="000000"/>
                </a:solidFill>
              </a:rPr>
              <a:t>JUnit 5: </a:t>
            </a:r>
            <a:r>
              <a:rPr lang="en-US" sz="1095">
                <a:solidFill>
                  <a:srgbClr val="B45F06"/>
                </a:solidFill>
                <a:latin typeface="Consolas"/>
                <a:ea typeface="Consolas"/>
                <a:cs typeface="Consolas"/>
                <a:sym typeface="Consolas"/>
              </a:rPr>
              <a:t>@BeforeEach</a:t>
            </a:r>
            <a:r>
              <a:rPr lang="en-US" sz="1095">
                <a:solidFill>
                  <a:srgbClr val="000000"/>
                </a:solidFill>
                <a:latin typeface="Consolas"/>
                <a:ea typeface="Consolas"/>
                <a:cs typeface="Consolas"/>
                <a:sym typeface="Consolas"/>
              </a:rPr>
              <a:t> </a:t>
            </a:r>
            <a:r>
              <a:rPr lang="en-US" sz="1095">
                <a:solidFill>
                  <a:srgbClr val="000000"/>
                </a:solidFill>
              </a:rPr>
              <a:t>&amp;</a:t>
            </a:r>
            <a:r>
              <a:rPr lang="en-US" sz="1095">
                <a:solidFill>
                  <a:srgbClr val="000000"/>
                </a:solidFill>
                <a:latin typeface="Consolas"/>
                <a:ea typeface="Consolas"/>
                <a:cs typeface="Consolas"/>
                <a:sym typeface="Consolas"/>
              </a:rPr>
              <a:t> </a:t>
            </a:r>
            <a:r>
              <a:rPr lang="en-US" sz="1095">
                <a:solidFill>
                  <a:srgbClr val="B45F06"/>
                </a:solidFill>
                <a:latin typeface="Consolas"/>
                <a:ea typeface="Consolas"/>
                <a:cs typeface="Consolas"/>
                <a:sym typeface="Consolas"/>
              </a:rPr>
              <a:t>@AfterEach</a:t>
            </a:r>
            <a:r>
              <a:rPr lang="en-US" sz="1095">
                <a:solidFill>
                  <a:srgbClr val="B45F06"/>
                </a:solidFill>
              </a:rPr>
              <a:t> </a:t>
            </a:r>
            <a:endParaRPr sz="1095">
              <a:solidFill>
                <a:srgbClr val="B45F06"/>
              </a:solidFill>
            </a:endParaRPr>
          </a:p>
          <a:p>
            <a:pPr marL="520700" lvl="1" indent="-246697" algn="l" rtl="0">
              <a:lnSpc>
                <a:spcPct val="115000"/>
              </a:lnSpc>
              <a:spcBef>
                <a:spcPts val="1500"/>
              </a:spcBef>
              <a:spcAft>
                <a:spcPts val="0"/>
              </a:spcAft>
              <a:buClr>
                <a:srgbClr val="000000"/>
              </a:buClr>
              <a:buSzPts val="1085"/>
              <a:buFont typeface="Consolas"/>
              <a:buChar char="•"/>
            </a:pPr>
            <a:r>
              <a:rPr lang="en-US" sz="1095">
                <a:solidFill>
                  <a:srgbClr val="B45F06"/>
                </a:solidFill>
                <a:latin typeface="Consolas"/>
                <a:ea typeface="Consolas"/>
                <a:cs typeface="Consolas"/>
                <a:sym typeface="Consolas"/>
              </a:rPr>
              <a:t>@BeforeClass</a:t>
            </a:r>
            <a:r>
              <a:rPr lang="en-US" sz="1095">
                <a:solidFill>
                  <a:srgbClr val="000000"/>
                </a:solidFill>
                <a:latin typeface="Consolas"/>
                <a:ea typeface="Consolas"/>
                <a:cs typeface="Consolas"/>
                <a:sym typeface="Consolas"/>
              </a:rPr>
              <a:t> </a:t>
            </a:r>
            <a:r>
              <a:rPr lang="en-US" sz="1095">
                <a:solidFill>
                  <a:srgbClr val="000000"/>
                </a:solidFill>
              </a:rPr>
              <a:t>&amp; </a:t>
            </a:r>
            <a:r>
              <a:rPr lang="en-US" sz="1095">
                <a:solidFill>
                  <a:srgbClr val="B45F06"/>
                </a:solidFill>
                <a:latin typeface="Consolas"/>
                <a:ea typeface="Consolas"/>
                <a:cs typeface="Consolas"/>
                <a:sym typeface="Consolas"/>
              </a:rPr>
              <a:t>@AfterClass</a:t>
            </a:r>
            <a:r>
              <a:rPr lang="en-US" sz="1095">
                <a:solidFill>
                  <a:srgbClr val="000000"/>
                </a:solidFill>
                <a:latin typeface="Consolas"/>
                <a:ea typeface="Consolas"/>
                <a:cs typeface="Consolas"/>
                <a:sym typeface="Consolas"/>
              </a:rPr>
              <a:t> 		</a:t>
            </a:r>
            <a:r>
              <a:rPr lang="en-US" sz="1095">
                <a:solidFill>
                  <a:srgbClr val="000000"/>
                </a:solidFill>
              </a:rPr>
              <a:t>— This method is executed once before (or after) the execution of all test methods.</a:t>
            </a:r>
            <a:endParaRPr sz="1095">
              <a:solidFill>
                <a:srgbClr val="000000"/>
              </a:solidFill>
            </a:endParaRPr>
          </a:p>
          <a:p>
            <a:pPr marL="3200400" lvl="0" indent="0" algn="l" rtl="0">
              <a:lnSpc>
                <a:spcPct val="115000"/>
              </a:lnSpc>
              <a:spcBef>
                <a:spcPts val="0"/>
              </a:spcBef>
              <a:spcAft>
                <a:spcPts val="0"/>
              </a:spcAft>
              <a:buSzPts val="900"/>
              <a:buNone/>
            </a:pPr>
            <a:r>
              <a:rPr lang="en-US" sz="1095">
                <a:solidFill>
                  <a:srgbClr val="000000"/>
                </a:solidFill>
              </a:rPr>
              <a:t>      It needs to be static to be executed before running the test methods. </a:t>
            </a:r>
            <a:endParaRPr sz="1095">
              <a:solidFill>
                <a:srgbClr val="000000"/>
              </a:solidFill>
            </a:endParaRPr>
          </a:p>
          <a:p>
            <a:pPr marL="787400" lvl="2" indent="-272732" algn="l" rtl="0">
              <a:lnSpc>
                <a:spcPct val="115000"/>
              </a:lnSpc>
              <a:spcBef>
                <a:spcPts val="0"/>
              </a:spcBef>
              <a:spcAft>
                <a:spcPts val="0"/>
              </a:spcAft>
              <a:buClr>
                <a:srgbClr val="000000"/>
              </a:buClr>
              <a:buSzPts val="1095"/>
              <a:buChar char="○"/>
            </a:pPr>
            <a:r>
              <a:rPr lang="en-US" sz="1095">
                <a:solidFill>
                  <a:srgbClr val="000000"/>
                </a:solidFill>
              </a:rPr>
              <a:t>JUnit 5: </a:t>
            </a:r>
            <a:r>
              <a:rPr lang="en-US" sz="1095">
                <a:solidFill>
                  <a:srgbClr val="B45F06"/>
                </a:solidFill>
                <a:latin typeface="Consolas"/>
                <a:ea typeface="Consolas"/>
                <a:cs typeface="Consolas"/>
                <a:sym typeface="Consolas"/>
              </a:rPr>
              <a:t>@BeforeAll</a:t>
            </a:r>
            <a:r>
              <a:rPr lang="en-US" sz="1095">
                <a:solidFill>
                  <a:srgbClr val="000000"/>
                </a:solidFill>
                <a:latin typeface="Consolas"/>
                <a:ea typeface="Consolas"/>
                <a:cs typeface="Consolas"/>
                <a:sym typeface="Consolas"/>
              </a:rPr>
              <a:t> </a:t>
            </a:r>
            <a:r>
              <a:rPr lang="en-US" sz="1095">
                <a:solidFill>
                  <a:srgbClr val="000000"/>
                </a:solidFill>
              </a:rPr>
              <a:t>&amp;</a:t>
            </a:r>
            <a:r>
              <a:rPr lang="en-US" sz="1095">
                <a:solidFill>
                  <a:srgbClr val="000000"/>
                </a:solidFill>
                <a:latin typeface="Consolas"/>
                <a:ea typeface="Consolas"/>
                <a:cs typeface="Consolas"/>
                <a:sym typeface="Consolas"/>
              </a:rPr>
              <a:t> </a:t>
            </a:r>
            <a:r>
              <a:rPr lang="en-US" sz="1095">
                <a:solidFill>
                  <a:srgbClr val="B45F06"/>
                </a:solidFill>
                <a:latin typeface="Consolas"/>
                <a:ea typeface="Consolas"/>
                <a:cs typeface="Consolas"/>
                <a:sym typeface="Consolas"/>
              </a:rPr>
              <a:t>@AfterAll</a:t>
            </a:r>
            <a:endParaRPr sz="1095">
              <a:solidFill>
                <a:srgbClr val="B45F06"/>
              </a:solidFill>
            </a:endParaRPr>
          </a:p>
          <a:p>
            <a:pPr marL="520700" lvl="1" indent="-246697" algn="l" rtl="0">
              <a:lnSpc>
                <a:spcPct val="115000"/>
              </a:lnSpc>
              <a:spcBef>
                <a:spcPts val="1500"/>
              </a:spcBef>
              <a:spcAft>
                <a:spcPts val="0"/>
              </a:spcAft>
              <a:buClr>
                <a:srgbClr val="000000"/>
              </a:buClr>
              <a:buSzPts val="1085"/>
              <a:buFont typeface="Consolas"/>
              <a:buChar char="•"/>
            </a:pPr>
            <a:r>
              <a:rPr lang="en-US" sz="1095">
                <a:solidFill>
                  <a:srgbClr val="B45F06"/>
                </a:solidFill>
                <a:latin typeface="Consolas"/>
                <a:ea typeface="Consolas"/>
                <a:cs typeface="Consolas"/>
                <a:sym typeface="Consolas"/>
              </a:rPr>
              <a:t>@Ignore</a:t>
            </a:r>
            <a:r>
              <a:rPr lang="en-US" sz="1095">
                <a:solidFill>
                  <a:srgbClr val="000000"/>
                </a:solidFill>
                <a:latin typeface="Consolas"/>
                <a:ea typeface="Consolas"/>
                <a:cs typeface="Consolas"/>
                <a:sym typeface="Consolas"/>
              </a:rPr>
              <a:t> 					</a:t>
            </a:r>
            <a:r>
              <a:rPr lang="en-US" sz="1095">
                <a:solidFill>
                  <a:srgbClr val="000000"/>
                </a:solidFill>
              </a:rPr>
              <a:t>— Ignores a test method</a:t>
            </a:r>
            <a:endParaRPr sz="1095">
              <a:solidFill>
                <a:srgbClr val="000000"/>
              </a:solidFill>
            </a:endParaRPr>
          </a:p>
          <a:p>
            <a:pPr marL="787400" lvl="2" indent="-272732" algn="l" rtl="0">
              <a:lnSpc>
                <a:spcPct val="115000"/>
              </a:lnSpc>
              <a:spcBef>
                <a:spcPts val="1500"/>
              </a:spcBef>
              <a:spcAft>
                <a:spcPts val="0"/>
              </a:spcAft>
              <a:buClr>
                <a:srgbClr val="000000"/>
              </a:buClr>
              <a:buSzPts val="1095"/>
              <a:buChar char="○"/>
            </a:pPr>
            <a:r>
              <a:rPr lang="en-US" sz="1095">
                <a:solidFill>
                  <a:srgbClr val="000000"/>
                </a:solidFill>
              </a:rPr>
              <a:t>JUnit 5: </a:t>
            </a:r>
            <a:r>
              <a:rPr lang="en-US" sz="1095">
                <a:solidFill>
                  <a:srgbClr val="B45F06"/>
                </a:solidFill>
                <a:latin typeface="Consolas"/>
                <a:ea typeface="Consolas"/>
                <a:cs typeface="Consolas"/>
                <a:sym typeface="Consolas"/>
              </a:rPr>
              <a:t>@Disable</a:t>
            </a:r>
            <a:endParaRPr sz="1095">
              <a:solidFill>
                <a:srgbClr val="B45F06"/>
              </a:solidFill>
            </a:endParaRPr>
          </a:p>
        </p:txBody>
      </p:sp>
      <p:sp>
        <p:nvSpPr>
          <p:cNvPr id="239" name="Google Shape;239;p40"/>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12</a:t>
            </a:fld>
            <a:endParaRPr>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1"/>
          <p:cNvSpPr txBox="1">
            <a:spLocks noGrp="1"/>
          </p:cNvSpPr>
          <p:nvPr>
            <p:ph type="title"/>
          </p:nvPr>
        </p:nvSpPr>
        <p:spPr>
          <a:xfrm>
            <a:off x="521498" y="-6882"/>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Ground Rules (!)</a:t>
            </a:r>
            <a:endParaRPr>
              <a:solidFill>
                <a:srgbClr val="000000"/>
              </a:solidFill>
            </a:endParaRPr>
          </a:p>
        </p:txBody>
      </p:sp>
      <p:sp>
        <p:nvSpPr>
          <p:cNvPr id="245" name="Google Shape;245;p41"/>
          <p:cNvSpPr txBox="1">
            <a:spLocks noGrp="1"/>
          </p:cNvSpPr>
          <p:nvPr>
            <p:ph type="body" idx="1"/>
          </p:nvPr>
        </p:nvSpPr>
        <p:spPr>
          <a:xfrm>
            <a:off x="369150" y="1125025"/>
            <a:ext cx="8380500" cy="3871800"/>
          </a:xfrm>
          <a:prstGeom prst="rect">
            <a:avLst/>
          </a:prstGeom>
          <a:noFill/>
          <a:ln>
            <a:noFill/>
          </a:ln>
        </p:spPr>
        <p:txBody>
          <a:bodyPr spcFirstLastPara="1" wrap="square" lIns="32750" tIns="32750" rIns="32750" bIns="32750" anchor="t" anchorCtr="0">
            <a:normAutofit lnSpcReduction="10000"/>
          </a:bodyPr>
          <a:lstStyle/>
          <a:p>
            <a:pPr marL="266700" lvl="0" indent="-266700" algn="l" rtl="0">
              <a:lnSpc>
                <a:spcPct val="115000"/>
              </a:lnSpc>
              <a:spcBef>
                <a:spcPts val="0"/>
              </a:spcBef>
              <a:spcAft>
                <a:spcPts val="0"/>
              </a:spcAft>
              <a:buClr>
                <a:srgbClr val="000000"/>
              </a:buClr>
              <a:buSzPts val="1900"/>
              <a:buAutoNum type="arabicPeriod"/>
            </a:pPr>
            <a:r>
              <a:rPr lang="en-US" sz="1900">
                <a:solidFill>
                  <a:srgbClr val="000000"/>
                </a:solidFill>
              </a:rPr>
              <a:t>All test </a:t>
            </a:r>
            <a:r>
              <a:rPr lang="en-US" sz="1900">
                <a:solidFill>
                  <a:srgbClr val="B45F06"/>
                </a:solidFill>
              </a:rPr>
              <a:t>classes</a:t>
            </a:r>
            <a:r>
              <a:rPr lang="en-US" sz="1900">
                <a:solidFill>
                  <a:srgbClr val="000000"/>
                </a:solidFill>
              </a:rPr>
              <a:t> must be </a:t>
            </a:r>
            <a:r>
              <a:rPr lang="en-US" sz="1900">
                <a:solidFill>
                  <a:srgbClr val="B45F06"/>
                </a:solidFill>
              </a:rPr>
              <a:t>public</a:t>
            </a:r>
            <a:r>
              <a:rPr lang="en-US" sz="1900">
                <a:solidFill>
                  <a:srgbClr val="000000"/>
                </a:solidFill>
              </a:rPr>
              <a:t>.</a:t>
            </a:r>
            <a:endParaRPr sz="1900">
              <a:solidFill>
                <a:srgbClr val="000000"/>
              </a:solidFill>
            </a:endParaRPr>
          </a:p>
          <a:p>
            <a:pPr marL="266700" lvl="0" indent="-266700" algn="l" rtl="0">
              <a:lnSpc>
                <a:spcPct val="115000"/>
              </a:lnSpc>
              <a:spcBef>
                <a:spcPts val="1000"/>
              </a:spcBef>
              <a:spcAft>
                <a:spcPts val="0"/>
              </a:spcAft>
              <a:buClr>
                <a:srgbClr val="000000"/>
              </a:buClr>
              <a:buSzPts val="1900"/>
              <a:buAutoNum type="arabicPeriod"/>
            </a:pPr>
            <a:r>
              <a:rPr lang="en-US" sz="1900">
                <a:solidFill>
                  <a:srgbClr val="000000"/>
                </a:solidFill>
              </a:rPr>
              <a:t>All test </a:t>
            </a:r>
            <a:r>
              <a:rPr lang="en-US" sz="1900">
                <a:solidFill>
                  <a:srgbClr val="B45F06"/>
                </a:solidFill>
              </a:rPr>
              <a:t>methods</a:t>
            </a:r>
            <a:r>
              <a:rPr lang="en-US" sz="1900">
                <a:solidFill>
                  <a:srgbClr val="000000"/>
                </a:solidFill>
              </a:rPr>
              <a:t> must be </a:t>
            </a:r>
            <a:r>
              <a:rPr lang="en-US" sz="1900">
                <a:solidFill>
                  <a:srgbClr val="B45F06"/>
                </a:solidFill>
              </a:rPr>
              <a:t>public</a:t>
            </a:r>
            <a:r>
              <a:rPr lang="en-US" sz="1900">
                <a:solidFill>
                  <a:srgbClr val="000000"/>
                </a:solidFill>
              </a:rPr>
              <a:t> and must </a:t>
            </a:r>
            <a:r>
              <a:rPr lang="en-US" sz="1900">
                <a:solidFill>
                  <a:srgbClr val="B45F06"/>
                </a:solidFill>
              </a:rPr>
              <a:t>not return anything</a:t>
            </a:r>
            <a:r>
              <a:rPr lang="en-US" sz="1900">
                <a:solidFill>
                  <a:srgbClr val="000000"/>
                </a:solidFill>
              </a:rPr>
              <a:t>.</a:t>
            </a:r>
            <a:endParaRPr sz="1900">
              <a:solidFill>
                <a:srgbClr val="000000"/>
              </a:solidFill>
            </a:endParaRPr>
          </a:p>
          <a:p>
            <a:pPr marL="266700" lvl="0" indent="-266700" algn="l" rtl="0">
              <a:lnSpc>
                <a:spcPct val="115000"/>
              </a:lnSpc>
              <a:spcBef>
                <a:spcPts val="1000"/>
              </a:spcBef>
              <a:spcAft>
                <a:spcPts val="0"/>
              </a:spcAft>
              <a:buClr>
                <a:srgbClr val="000000"/>
              </a:buClr>
              <a:buSzPts val="1900"/>
              <a:buAutoNum type="arabicPeriod"/>
            </a:pPr>
            <a:r>
              <a:rPr lang="en-US" sz="1900">
                <a:solidFill>
                  <a:srgbClr val="000000"/>
                </a:solidFill>
              </a:rPr>
              <a:t>Methods annotated with the </a:t>
            </a:r>
            <a:r>
              <a:rPr lang="en-US" sz="1900">
                <a:solidFill>
                  <a:srgbClr val="B45F06"/>
                </a:solidFill>
                <a:latin typeface="Consolas"/>
                <a:ea typeface="Consolas"/>
                <a:cs typeface="Consolas"/>
                <a:sym typeface="Consolas"/>
              </a:rPr>
              <a:t>@Before</a:t>
            </a:r>
            <a:r>
              <a:rPr lang="en-US" sz="1900">
                <a:solidFill>
                  <a:srgbClr val="B45F06"/>
                </a:solidFill>
              </a:rPr>
              <a:t>/</a:t>
            </a:r>
            <a:r>
              <a:rPr lang="en-US" sz="1900">
                <a:solidFill>
                  <a:srgbClr val="B45F06"/>
                </a:solidFill>
                <a:latin typeface="Consolas"/>
                <a:ea typeface="Consolas"/>
                <a:cs typeface="Consolas"/>
                <a:sym typeface="Consolas"/>
              </a:rPr>
              <a:t>@After</a:t>
            </a:r>
            <a:r>
              <a:rPr lang="en-US" sz="1900">
                <a:solidFill>
                  <a:srgbClr val="000000"/>
                </a:solidFill>
              </a:rPr>
              <a:t> annotation must be public, must not have any method parameters, and must not return anything.</a:t>
            </a:r>
            <a:endParaRPr sz="1900">
              <a:solidFill>
                <a:srgbClr val="000000"/>
              </a:solidFill>
            </a:endParaRPr>
          </a:p>
          <a:p>
            <a:pPr marL="266700" lvl="0" indent="-266700" algn="l" rtl="0">
              <a:lnSpc>
                <a:spcPct val="115000"/>
              </a:lnSpc>
              <a:spcBef>
                <a:spcPts val="1000"/>
              </a:spcBef>
              <a:spcAft>
                <a:spcPts val="0"/>
              </a:spcAft>
              <a:buClr>
                <a:srgbClr val="000000"/>
              </a:buClr>
              <a:buSzPts val="1900"/>
              <a:buAutoNum type="arabicPeriod"/>
            </a:pPr>
            <a:r>
              <a:rPr lang="en-US" sz="1900">
                <a:solidFill>
                  <a:srgbClr val="000000"/>
                </a:solidFill>
              </a:rPr>
              <a:t>Methods annotated with the </a:t>
            </a:r>
            <a:r>
              <a:rPr lang="en-US" sz="1900">
                <a:solidFill>
                  <a:srgbClr val="B45F06"/>
                </a:solidFill>
                <a:latin typeface="Consolas"/>
                <a:ea typeface="Consolas"/>
                <a:cs typeface="Consolas"/>
                <a:sym typeface="Consolas"/>
              </a:rPr>
              <a:t>@BeforeClass</a:t>
            </a:r>
            <a:r>
              <a:rPr lang="en-US" sz="1900">
                <a:solidFill>
                  <a:srgbClr val="B45F06"/>
                </a:solidFill>
              </a:rPr>
              <a:t>/</a:t>
            </a:r>
            <a:r>
              <a:rPr lang="en-US" sz="1900">
                <a:solidFill>
                  <a:srgbClr val="B45F06"/>
                </a:solidFill>
                <a:latin typeface="Consolas"/>
                <a:ea typeface="Consolas"/>
                <a:cs typeface="Consolas"/>
                <a:sym typeface="Consolas"/>
              </a:rPr>
              <a:t>@AfterClass</a:t>
            </a:r>
            <a:r>
              <a:rPr lang="en-US" sz="1900">
                <a:solidFill>
                  <a:srgbClr val="000000"/>
                </a:solidFill>
              </a:rPr>
              <a:t> annotation must be public, must be static, must not have any method parameters, and must not return anything.</a:t>
            </a:r>
            <a:endParaRPr sz="1900">
              <a:solidFill>
                <a:srgbClr val="000000"/>
              </a:solidFill>
            </a:endParaRPr>
          </a:p>
          <a:p>
            <a:pPr marL="0" lvl="0" indent="0" algn="l" rtl="0">
              <a:lnSpc>
                <a:spcPct val="95000"/>
              </a:lnSpc>
              <a:spcBef>
                <a:spcPts val="1000"/>
              </a:spcBef>
              <a:spcAft>
                <a:spcPts val="0"/>
              </a:spcAft>
              <a:buSzPts val="900"/>
              <a:buNone/>
            </a:pPr>
            <a:endParaRPr sz="1900">
              <a:solidFill>
                <a:srgbClr val="000000"/>
              </a:solidFill>
            </a:endParaRPr>
          </a:p>
          <a:p>
            <a:pPr marL="0" lvl="0" indent="0" algn="l" rtl="0">
              <a:lnSpc>
                <a:spcPct val="95000"/>
              </a:lnSpc>
              <a:spcBef>
                <a:spcPts val="1000"/>
              </a:spcBef>
              <a:spcAft>
                <a:spcPts val="0"/>
              </a:spcAft>
              <a:buSzPts val="900"/>
              <a:buNone/>
            </a:pPr>
            <a:endParaRPr sz="1900">
              <a:solidFill>
                <a:srgbClr val="000000"/>
              </a:solidFill>
            </a:endParaRPr>
          </a:p>
          <a:p>
            <a:pPr marL="0" lvl="0" indent="0" algn="l" rtl="0">
              <a:lnSpc>
                <a:spcPct val="95000"/>
              </a:lnSpc>
              <a:spcBef>
                <a:spcPts val="1000"/>
              </a:spcBef>
              <a:spcAft>
                <a:spcPts val="1000"/>
              </a:spcAft>
              <a:buSzPts val="900"/>
              <a:buNone/>
            </a:pPr>
            <a:r>
              <a:rPr lang="en-US" sz="1200" u="sng">
                <a:solidFill>
                  <a:srgbClr val="0B5394"/>
                </a:solidFill>
                <a:hlinkClick r:id="rId3">
                  <a:extLst>
                    <a:ext uri="{A12FA001-AC4F-418D-AE19-62706E023703}">
                      <ahyp:hlinkClr xmlns:ahyp="http://schemas.microsoft.com/office/drawing/2018/hyperlinkcolor" val="tx"/>
                    </a:ext>
                  </a:extLst>
                </a:hlinkClick>
              </a:rPr>
              <a:t>https://www.testwithspring.com/lesson/introduction-to-junit-4-test-classes/</a:t>
            </a:r>
            <a:r>
              <a:rPr lang="en-US" sz="1200">
                <a:solidFill>
                  <a:srgbClr val="0B5394"/>
                </a:solidFill>
              </a:rPr>
              <a:t> </a:t>
            </a:r>
            <a:endParaRPr sz="1200">
              <a:solidFill>
                <a:srgbClr val="0B5394"/>
              </a:solidFill>
            </a:endParaRPr>
          </a:p>
        </p:txBody>
      </p:sp>
      <p:sp>
        <p:nvSpPr>
          <p:cNvPr id="246" name="Google Shape;246;p41"/>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13</a:t>
            </a:fld>
            <a:endParaRPr>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2"/>
          <p:cNvSpPr txBox="1">
            <a:spLocks noGrp="1"/>
          </p:cNvSpPr>
          <p:nvPr>
            <p:ph type="title"/>
          </p:nvPr>
        </p:nvSpPr>
        <p:spPr>
          <a:xfrm>
            <a:off x="521498" y="-6882"/>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Assertions (1)</a:t>
            </a:r>
            <a:endParaRPr>
              <a:solidFill>
                <a:srgbClr val="000000"/>
              </a:solidFill>
            </a:endParaRPr>
          </a:p>
        </p:txBody>
      </p:sp>
      <p:sp>
        <p:nvSpPr>
          <p:cNvPr id="252" name="Google Shape;252;p42"/>
          <p:cNvSpPr txBox="1">
            <a:spLocks noGrp="1"/>
          </p:cNvSpPr>
          <p:nvPr>
            <p:ph type="body" idx="1"/>
          </p:nvPr>
        </p:nvSpPr>
        <p:spPr>
          <a:xfrm>
            <a:off x="369151" y="982517"/>
            <a:ext cx="8380500" cy="4014300"/>
          </a:xfrm>
          <a:prstGeom prst="rect">
            <a:avLst/>
          </a:prstGeom>
          <a:noFill/>
          <a:ln>
            <a:noFill/>
          </a:ln>
        </p:spPr>
        <p:txBody>
          <a:bodyPr spcFirstLastPara="1" wrap="square" lIns="32750" tIns="32750" rIns="32750" bIns="32750" anchor="t" anchorCtr="0">
            <a:normAutofit fontScale="85000" lnSpcReduction="20000"/>
          </a:bodyPr>
          <a:lstStyle/>
          <a:p>
            <a:pPr marL="266700" lvl="0" indent="-246061" algn="l" rtl="0">
              <a:lnSpc>
                <a:spcPct val="115000"/>
              </a:lnSpc>
              <a:spcBef>
                <a:spcPts val="0"/>
              </a:spcBef>
              <a:spcAft>
                <a:spcPts val="0"/>
              </a:spcAft>
              <a:buClr>
                <a:srgbClr val="000000"/>
              </a:buClr>
              <a:buSzPct val="71428"/>
              <a:buFont typeface="Helvetica Neue"/>
              <a:buChar char="•"/>
            </a:pPr>
            <a:r>
              <a:rPr lang="en-US" sz="2100">
                <a:solidFill>
                  <a:srgbClr val="000000"/>
                </a:solidFill>
              </a:rPr>
              <a:t>Testing of assumptions is done inside each test method by the use of assertions from the </a:t>
            </a:r>
            <a:r>
              <a:rPr lang="en-US" sz="2100">
                <a:solidFill>
                  <a:srgbClr val="B45F06"/>
                </a:solidFill>
                <a:latin typeface="Consolas"/>
                <a:ea typeface="Consolas"/>
                <a:cs typeface="Consolas"/>
                <a:sym typeface="Consolas"/>
              </a:rPr>
              <a:t>Assert</a:t>
            </a:r>
            <a:r>
              <a:rPr lang="en-US" sz="2100">
                <a:solidFill>
                  <a:srgbClr val="000000"/>
                </a:solidFill>
              </a:rPr>
              <a:t> class.</a:t>
            </a:r>
            <a:endParaRPr sz="2100">
              <a:solidFill>
                <a:srgbClr val="000000"/>
              </a:solidFill>
            </a:endParaRPr>
          </a:p>
          <a:p>
            <a:pPr marL="520700" lvl="1" indent="-297718" algn="l" rtl="0">
              <a:lnSpc>
                <a:spcPct val="115000"/>
              </a:lnSpc>
              <a:spcBef>
                <a:spcPts val="0"/>
              </a:spcBef>
              <a:spcAft>
                <a:spcPts val="0"/>
              </a:spcAft>
              <a:buClr>
                <a:srgbClr val="000000"/>
              </a:buClr>
              <a:buSzPct val="100000"/>
              <a:buChar char="○"/>
            </a:pPr>
            <a:r>
              <a:rPr lang="en-US" sz="1750">
                <a:solidFill>
                  <a:srgbClr val="000000"/>
                </a:solidFill>
              </a:rPr>
              <a:t>JUnit 5:  </a:t>
            </a:r>
            <a:r>
              <a:rPr lang="en-US" sz="1750">
                <a:solidFill>
                  <a:srgbClr val="B45F06"/>
                </a:solidFill>
                <a:latin typeface="Consolas"/>
                <a:ea typeface="Consolas"/>
                <a:cs typeface="Consolas"/>
                <a:sym typeface="Consolas"/>
              </a:rPr>
              <a:t>Assertions</a:t>
            </a:r>
            <a:r>
              <a:rPr lang="en-US" sz="1750">
                <a:solidFill>
                  <a:srgbClr val="000000"/>
                </a:solidFill>
                <a:latin typeface="Consolas"/>
                <a:ea typeface="Consolas"/>
                <a:cs typeface="Consolas"/>
                <a:sym typeface="Consolas"/>
              </a:rPr>
              <a:t> </a:t>
            </a:r>
            <a:r>
              <a:rPr lang="en-US" sz="1750">
                <a:solidFill>
                  <a:srgbClr val="000000"/>
                </a:solidFill>
              </a:rPr>
              <a:t>class</a:t>
            </a:r>
            <a:endParaRPr sz="1750">
              <a:solidFill>
                <a:srgbClr val="000000"/>
              </a:solidFill>
              <a:latin typeface="Consolas"/>
              <a:ea typeface="Consolas"/>
              <a:cs typeface="Consolas"/>
              <a:sym typeface="Consolas"/>
            </a:endParaRPr>
          </a:p>
          <a:p>
            <a:pPr marL="266700" lvl="0" indent="-246061" algn="l" rtl="0">
              <a:lnSpc>
                <a:spcPct val="115000"/>
              </a:lnSpc>
              <a:spcBef>
                <a:spcPts val="1500"/>
              </a:spcBef>
              <a:spcAft>
                <a:spcPts val="0"/>
              </a:spcAft>
              <a:buClr>
                <a:srgbClr val="000000"/>
              </a:buClr>
              <a:buSzPct val="71428"/>
              <a:buFont typeface="Helvetica Neue"/>
              <a:buChar char="•"/>
            </a:pPr>
            <a:r>
              <a:rPr lang="en-US" sz="2100">
                <a:solidFill>
                  <a:srgbClr val="000000"/>
                </a:solidFill>
              </a:rPr>
              <a:t>The </a:t>
            </a:r>
            <a:r>
              <a:rPr lang="en-US" sz="2100">
                <a:solidFill>
                  <a:srgbClr val="000000"/>
                </a:solidFill>
                <a:latin typeface="Consolas"/>
                <a:ea typeface="Consolas"/>
                <a:cs typeface="Consolas"/>
                <a:sym typeface="Consolas"/>
              </a:rPr>
              <a:t>assert</a:t>
            </a:r>
            <a:r>
              <a:rPr lang="en-US" sz="2100">
                <a:solidFill>
                  <a:srgbClr val="000000"/>
                </a:solidFill>
              </a:rPr>
              <a:t> methods compare the actual value returned by a test to the expected value, throwing an  </a:t>
            </a:r>
            <a:r>
              <a:rPr lang="en-US" sz="2100">
                <a:solidFill>
                  <a:srgbClr val="B45F06"/>
                </a:solidFill>
                <a:latin typeface="Consolas"/>
                <a:ea typeface="Consolas"/>
                <a:cs typeface="Consolas"/>
                <a:sym typeface="Consolas"/>
              </a:rPr>
              <a:t>AssertionException</a:t>
            </a:r>
            <a:r>
              <a:rPr lang="en-US" sz="2100">
                <a:solidFill>
                  <a:srgbClr val="000000"/>
                </a:solidFill>
              </a:rPr>
              <a:t> if the comparison fails.</a:t>
            </a:r>
            <a:endParaRPr>
              <a:solidFill>
                <a:srgbClr val="000000"/>
              </a:solidFill>
            </a:endParaRPr>
          </a:p>
          <a:p>
            <a:pPr marL="266700" lvl="0" indent="-246061" algn="l" rtl="0">
              <a:lnSpc>
                <a:spcPct val="115000"/>
              </a:lnSpc>
              <a:spcBef>
                <a:spcPts val="1500"/>
              </a:spcBef>
              <a:spcAft>
                <a:spcPts val="0"/>
              </a:spcAft>
              <a:buClr>
                <a:srgbClr val="000000"/>
              </a:buClr>
              <a:buSzPct val="71428"/>
              <a:buFont typeface="Helvetica Neue"/>
              <a:buChar char="•"/>
            </a:pPr>
            <a:r>
              <a:rPr lang="en-US" sz="2100">
                <a:solidFill>
                  <a:srgbClr val="000000"/>
                </a:solidFill>
              </a:rPr>
              <a:t>(Some) Assertion methods:</a:t>
            </a:r>
            <a:endParaRPr>
              <a:solidFill>
                <a:srgbClr val="000000"/>
              </a:solidFill>
            </a:endParaRPr>
          </a:p>
          <a:p>
            <a:pPr marL="520700" lvl="1" indent="-253365" algn="l" rtl="0">
              <a:lnSpc>
                <a:spcPct val="115000"/>
              </a:lnSpc>
              <a:spcBef>
                <a:spcPts val="800"/>
              </a:spcBef>
              <a:spcAft>
                <a:spcPts val="0"/>
              </a:spcAft>
              <a:buClr>
                <a:srgbClr val="000000"/>
              </a:buClr>
              <a:buSzPct val="77777"/>
              <a:buFont typeface="Consolas"/>
              <a:buChar char="○"/>
            </a:pPr>
            <a:r>
              <a:rPr lang="en-US" sz="1800">
                <a:solidFill>
                  <a:srgbClr val="B45F06"/>
                </a:solidFill>
                <a:latin typeface="Consolas"/>
                <a:ea typeface="Consolas"/>
                <a:cs typeface="Consolas"/>
                <a:sym typeface="Consolas"/>
              </a:rPr>
              <a:t>assertTrue</a:t>
            </a:r>
            <a:r>
              <a:rPr lang="en-US" sz="1800">
                <a:solidFill>
                  <a:srgbClr val="000000"/>
                </a:solidFill>
                <a:latin typeface="Consolas"/>
                <a:ea typeface="Consolas"/>
                <a:cs typeface="Consolas"/>
                <a:sym typeface="Consolas"/>
              </a:rPr>
              <a:t>(“</a:t>
            </a:r>
            <a:r>
              <a:rPr lang="en-US" sz="1800" i="1">
                <a:solidFill>
                  <a:srgbClr val="000000"/>
                </a:solidFill>
                <a:latin typeface="Consolas"/>
                <a:ea typeface="Consolas"/>
                <a:cs typeface="Consolas"/>
                <a:sym typeface="Consolas"/>
              </a:rPr>
              <a:t>failure-message</a:t>
            </a:r>
            <a:r>
              <a:rPr lang="en-US" sz="1800">
                <a:solidFill>
                  <a:srgbClr val="000000"/>
                </a:solidFill>
                <a:latin typeface="Consolas"/>
                <a:ea typeface="Consolas"/>
                <a:cs typeface="Consolas"/>
                <a:sym typeface="Consolas"/>
              </a:rPr>
              <a:t>”, boolean condition) — </a:t>
            </a:r>
            <a:r>
              <a:rPr lang="en-US" sz="1800">
                <a:solidFill>
                  <a:srgbClr val="B45F06"/>
                </a:solidFill>
                <a:latin typeface="Consolas"/>
                <a:ea typeface="Consolas"/>
                <a:cs typeface="Consolas"/>
                <a:sym typeface="Consolas"/>
              </a:rPr>
              <a:t>assertFalse</a:t>
            </a:r>
            <a:r>
              <a:rPr lang="en-US" sz="1800">
                <a:solidFill>
                  <a:srgbClr val="000000"/>
                </a:solidFill>
                <a:latin typeface="Consolas"/>
                <a:ea typeface="Consolas"/>
                <a:cs typeface="Consolas"/>
                <a:sym typeface="Consolas"/>
              </a:rPr>
              <a:t>(…)</a:t>
            </a:r>
            <a:endParaRPr>
              <a:solidFill>
                <a:srgbClr val="000000"/>
              </a:solidFill>
            </a:endParaRPr>
          </a:p>
          <a:p>
            <a:pPr marL="520700" lvl="1" indent="-253365" algn="l" rtl="0">
              <a:lnSpc>
                <a:spcPct val="115000"/>
              </a:lnSpc>
              <a:spcBef>
                <a:spcPts val="800"/>
              </a:spcBef>
              <a:spcAft>
                <a:spcPts val="0"/>
              </a:spcAft>
              <a:buClr>
                <a:srgbClr val="000000"/>
              </a:buClr>
              <a:buSzPct val="77777"/>
              <a:buFont typeface="Consolas"/>
              <a:buChar char="○"/>
            </a:pPr>
            <a:r>
              <a:rPr lang="en-US" sz="1800">
                <a:solidFill>
                  <a:srgbClr val="B45F06"/>
                </a:solidFill>
                <a:latin typeface="Consolas"/>
                <a:ea typeface="Consolas"/>
                <a:cs typeface="Consolas"/>
                <a:sym typeface="Consolas"/>
              </a:rPr>
              <a:t>assertEquals</a:t>
            </a:r>
            <a:r>
              <a:rPr lang="en-US" sz="1800">
                <a:solidFill>
                  <a:srgbClr val="000000"/>
                </a:solidFill>
                <a:latin typeface="Consolas"/>
                <a:ea typeface="Consolas"/>
                <a:cs typeface="Consolas"/>
                <a:sym typeface="Consolas"/>
              </a:rPr>
              <a:t>(“</a:t>
            </a:r>
            <a:r>
              <a:rPr lang="en-US" sz="1800" i="1">
                <a:solidFill>
                  <a:srgbClr val="000000"/>
                </a:solidFill>
                <a:latin typeface="Consolas"/>
                <a:ea typeface="Consolas"/>
                <a:cs typeface="Consolas"/>
                <a:sym typeface="Consolas"/>
              </a:rPr>
              <a:t>failure-message</a:t>
            </a:r>
            <a:r>
              <a:rPr lang="en-US" sz="1800">
                <a:solidFill>
                  <a:srgbClr val="000000"/>
                </a:solidFill>
                <a:latin typeface="Consolas"/>
                <a:ea typeface="Consolas"/>
                <a:cs typeface="Consolas"/>
                <a:sym typeface="Consolas"/>
              </a:rPr>
              <a:t>”, expected, actual, tolerance)</a:t>
            </a:r>
            <a:endParaRPr>
              <a:solidFill>
                <a:srgbClr val="000000"/>
              </a:solidFill>
            </a:endParaRPr>
          </a:p>
          <a:p>
            <a:pPr marL="520700" lvl="1" indent="-253365" algn="l" rtl="0">
              <a:lnSpc>
                <a:spcPct val="115000"/>
              </a:lnSpc>
              <a:spcBef>
                <a:spcPts val="800"/>
              </a:spcBef>
              <a:spcAft>
                <a:spcPts val="0"/>
              </a:spcAft>
              <a:buClr>
                <a:srgbClr val="000000"/>
              </a:buClr>
              <a:buSzPct val="77777"/>
              <a:buFont typeface="Consolas"/>
              <a:buChar char="○"/>
            </a:pPr>
            <a:r>
              <a:rPr lang="en-US" sz="1800">
                <a:solidFill>
                  <a:srgbClr val="B45F06"/>
                </a:solidFill>
                <a:latin typeface="Consolas"/>
                <a:ea typeface="Consolas"/>
                <a:cs typeface="Consolas"/>
                <a:sym typeface="Consolas"/>
              </a:rPr>
              <a:t>assertNull</a:t>
            </a:r>
            <a:r>
              <a:rPr lang="en-US" sz="1800">
                <a:solidFill>
                  <a:srgbClr val="000000"/>
                </a:solidFill>
                <a:latin typeface="Consolas"/>
                <a:ea typeface="Consolas"/>
                <a:cs typeface="Consolas"/>
                <a:sym typeface="Consolas"/>
              </a:rPr>
              <a:t>(“</a:t>
            </a:r>
            <a:r>
              <a:rPr lang="en-US" sz="1800" i="1">
                <a:solidFill>
                  <a:srgbClr val="000000"/>
                </a:solidFill>
                <a:latin typeface="Consolas"/>
                <a:ea typeface="Consolas"/>
                <a:cs typeface="Consolas"/>
                <a:sym typeface="Consolas"/>
              </a:rPr>
              <a:t>failure-message</a:t>
            </a:r>
            <a:r>
              <a:rPr lang="en-US" sz="1800">
                <a:solidFill>
                  <a:srgbClr val="000000"/>
                </a:solidFill>
                <a:latin typeface="Consolas"/>
                <a:ea typeface="Consolas"/>
                <a:cs typeface="Consolas"/>
                <a:sym typeface="Consolas"/>
              </a:rPr>
              <a:t>”, object) — </a:t>
            </a:r>
            <a:r>
              <a:rPr lang="en-US" sz="1800">
                <a:solidFill>
                  <a:srgbClr val="B45F06"/>
                </a:solidFill>
                <a:latin typeface="Consolas"/>
                <a:ea typeface="Consolas"/>
                <a:cs typeface="Consolas"/>
                <a:sym typeface="Consolas"/>
              </a:rPr>
              <a:t>assertNotNull</a:t>
            </a:r>
            <a:r>
              <a:rPr lang="en-US" sz="1800">
                <a:solidFill>
                  <a:srgbClr val="000000"/>
                </a:solidFill>
                <a:latin typeface="Consolas"/>
                <a:ea typeface="Consolas"/>
                <a:cs typeface="Consolas"/>
                <a:sym typeface="Consolas"/>
              </a:rPr>
              <a:t>(…)</a:t>
            </a:r>
            <a:endParaRPr>
              <a:solidFill>
                <a:srgbClr val="000000"/>
              </a:solidFill>
            </a:endParaRPr>
          </a:p>
          <a:p>
            <a:pPr marL="520700" lvl="1" indent="-253365" algn="l" rtl="0">
              <a:lnSpc>
                <a:spcPct val="115000"/>
              </a:lnSpc>
              <a:spcBef>
                <a:spcPts val="800"/>
              </a:spcBef>
              <a:spcAft>
                <a:spcPts val="0"/>
              </a:spcAft>
              <a:buClr>
                <a:srgbClr val="000000"/>
              </a:buClr>
              <a:buSzPct val="77777"/>
              <a:buFont typeface="Consolas"/>
              <a:buChar char="○"/>
            </a:pPr>
            <a:r>
              <a:rPr lang="en-US" sz="1800">
                <a:solidFill>
                  <a:srgbClr val="B45F06"/>
                </a:solidFill>
                <a:latin typeface="Consolas"/>
                <a:ea typeface="Consolas"/>
                <a:cs typeface="Consolas"/>
                <a:sym typeface="Consolas"/>
              </a:rPr>
              <a:t>assertSame</a:t>
            </a:r>
            <a:r>
              <a:rPr lang="en-US" sz="1800">
                <a:solidFill>
                  <a:srgbClr val="000000"/>
                </a:solidFill>
                <a:latin typeface="Consolas"/>
                <a:ea typeface="Consolas"/>
                <a:cs typeface="Consolas"/>
                <a:sym typeface="Consolas"/>
              </a:rPr>
              <a:t>(“</a:t>
            </a:r>
            <a:r>
              <a:rPr lang="en-US" sz="1800" i="1">
                <a:solidFill>
                  <a:srgbClr val="000000"/>
                </a:solidFill>
                <a:latin typeface="Consolas"/>
                <a:ea typeface="Consolas"/>
                <a:cs typeface="Consolas"/>
                <a:sym typeface="Consolas"/>
              </a:rPr>
              <a:t>failure-message</a:t>
            </a:r>
            <a:r>
              <a:rPr lang="en-US" sz="1800">
                <a:solidFill>
                  <a:srgbClr val="000000"/>
                </a:solidFill>
                <a:latin typeface="Consolas"/>
                <a:ea typeface="Consolas"/>
                <a:cs typeface="Consolas"/>
                <a:sym typeface="Consolas"/>
              </a:rPr>
              <a:t>”, expected, actual) — </a:t>
            </a:r>
            <a:r>
              <a:rPr lang="en-US" sz="1800">
                <a:solidFill>
                  <a:srgbClr val="B45F06"/>
                </a:solidFill>
                <a:latin typeface="Consolas"/>
                <a:ea typeface="Consolas"/>
                <a:cs typeface="Consolas"/>
                <a:sym typeface="Consolas"/>
              </a:rPr>
              <a:t>assertNotSame</a:t>
            </a:r>
            <a:r>
              <a:rPr lang="en-US" sz="1800">
                <a:solidFill>
                  <a:srgbClr val="000000"/>
                </a:solidFill>
                <a:latin typeface="Consolas"/>
                <a:ea typeface="Consolas"/>
                <a:cs typeface="Consolas"/>
                <a:sym typeface="Consolas"/>
              </a:rPr>
              <a:t>(…)</a:t>
            </a:r>
            <a:endParaRPr>
              <a:solidFill>
                <a:srgbClr val="000000"/>
              </a:solidFill>
            </a:endParaRPr>
          </a:p>
          <a:p>
            <a:pPr marL="520700" lvl="1" indent="-253365" algn="l" rtl="0">
              <a:lnSpc>
                <a:spcPct val="115000"/>
              </a:lnSpc>
              <a:spcBef>
                <a:spcPts val="800"/>
              </a:spcBef>
              <a:spcAft>
                <a:spcPts val="0"/>
              </a:spcAft>
              <a:buClr>
                <a:srgbClr val="000000"/>
              </a:buClr>
              <a:buSzPct val="77777"/>
              <a:buFont typeface="Consolas"/>
              <a:buChar char="○"/>
            </a:pPr>
            <a:r>
              <a:rPr lang="en-US" sz="1800">
                <a:solidFill>
                  <a:srgbClr val="B45F06"/>
                </a:solidFill>
                <a:latin typeface="Consolas"/>
                <a:ea typeface="Consolas"/>
                <a:cs typeface="Consolas"/>
                <a:sym typeface="Consolas"/>
              </a:rPr>
              <a:t>assertArrayEquals</a:t>
            </a:r>
            <a:r>
              <a:rPr lang="en-US" sz="1800">
                <a:solidFill>
                  <a:srgbClr val="000000"/>
                </a:solidFill>
                <a:latin typeface="Consolas"/>
                <a:ea typeface="Consolas"/>
                <a:cs typeface="Consolas"/>
                <a:sym typeface="Consolas"/>
              </a:rPr>
              <a:t>(…) — </a:t>
            </a:r>
            <a:r>
              <a:rPr lang="en-US" sz="1800">
                <a:solidFill>
                  <a:srgbClr val="B45F06"/>
                </a:solidFill>
                <a:latin typeface="Consolas"/>
                <a:ea typeface="Consolas"/>
                <a:cs typeface="Consolas"/>
                <a:sym typeface="Consolas"/>
              </a:rPr>
              <a:t>assertArrayNotEquals</a:t>
            </a:r>
            <a:r>
              <a:rPr lang="en-US" sz="1800">
                <a:solidFill>
                  <a:srgbClr val="000000"/>
                </a:solidFill>
                <a:latin typeface="Consolas"/>
                <a:ea typeface="Consolas"/>
                <a:cs typeface="Consolas"/>
                <a:sym typeface="Consolas"/>
              </a:rPr>
              <a:t>(…)</a:t>
            </a:r>
            <a:endParaRPr>
              <a:solidFill>
                <a:srgbClr val="000000"/>
              </a:solidFill>
            </a:endParaRPr>
          </a:p>
          <a:p>
            <a:pPr marL="520700" lvl="1" indent="-253365" algn="l" rtl="0">
              <a:lnSpc>
                <a:spcPct val="115000"/>
              </a:lnSpc>
              <a:spcBef>
                <a:spcPts val="800"/>
              </a:spcBef>
              <a:spcAft>
                <a:spcPts val="0"/>
              </a:spcAft>
              <a:buClr>
                <a:srgbClr val="000000"/>
              </a:buClr>
              <a:buSzPct val="77777"/>
              <a:buFont typeface="Consolas"/>
              <a:buChar char="○"/>
            </a:pPr>
            <a:r>
              <a:rPr lang="en-US" sz="1800">
                <a:solidFill>
                  <a:srgbClr val="B45F06"/>
                </a:solidFill>
                <a:latin typeface="Consolas"/>
                <a:ea typeface="Consolas"/>
                <a:cs typeface="Consolas"/>
                <a:sym typeface="Consolas"/>
              </a:rPr>
              <a:t>fail</a:t>
            </a:r>
            <a:r>
              <a:rPr lang="en-US" sz="1800">
                <a:solidFill>
                  <a:srgbClr val="000000"/>
                </a:solidFill>
                <a:latin typeface="Consolas"/>
                <a:ea typeface="Consolas"/>
                <a:cs typeface="Consolas"/>
                <a:sym typeface="Consolas"/>
              </a:rPr>
              <a:t>()</a:t>
            </a:r>
            <a:endParaRPr>
              <a:solidFill>
                <a:srgbClr val="000000"/>
              </a:solidFill>
            </a:endParaRPr>
          </a:p>
        </p:txBody>
      </p:sp>
      <p:sp>
        <p:nvSpPr>
          <p:cNvPr id="253" name="Google Shape;253;p42"/>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14</a:t>
            </a:fld>
            <a:endParaRPr>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3"/>
          <p:cNvSpPr txBox="1">
            <a:spLocks noGrp="1"/>
          </p:cNvSpPr>
          <p:nvPr>
            <p:ph type="title"/>
          </p:nvPr>
        </p:nvSpPr>
        <p:spPr>
          <a:xfrm>
            <a:off x="521498" y="-6882"/>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Assertions (2)</a:t>
            </a:r>
            <a:endParaRPr>
              <a:solidFill>
                <a:srgbClr val="000000"/>
              </a:solidFill>
            </a:endParaRPr>
          </a:p>
        </p:txBody>
      </p:sp>
      <p:sp>
        <p:nvSpPr>
          <p:cNvPr id="259" name="Google Shape;259;p43"/>
          <p:cNvSpPr txBox="1">
            <a:spLocks noGrp="1"/>
          </p:cNvSpPr>
          <p:nvPr>
            <p:ph type="body" idx="1"/>
          </p:nvPr>
        </p:nvSpPr>
        <p:spPr>
          <a:xfrm>
            <a:off x="369151" y="982517"/>
            <a:ext cx="8380500" cy="4014300"/>
          </a:xfrm>
          <a:prstGeom prst="rect">
            <a:avLst/>
          </a:prstGeom>
          <a:noFill/>
          <a:ln>
            <a:noFill/>
          </a:ln>
        </p:spPr>
        <p:txBody>
          <a:bodyPr spcFirstLastPara="1" wrap="square" lIns="32750" tIns="32750" rIns="32750" bIns="32750" anchor="t" anchorCtr="0">
            <a:normAutofit lnSpcReduction="10000"/>
          </a:bodyPr>
          <a:lstStyle/>
          <a:p>
            <a:pPr marL="520700" lvl="1" indent="-266700" algn="l" rtl="0">
              <a:lnSpc>
                <a:spcPct val="115000"/>
              </a:lnSpc>
              <a:spcBef>
                <a:spcPts val="800"/>
              </a:spcBef>
              <a:spcAft>
                <a:spcPts val="0"/>
              </a:spcAft>
              <a:buClr>
                <a:srgbClr val="000000"/>
              </a:buClr>
              <a:buSzPts val="1400"/>
              <a:buFont typeface="Consolas"/>
              <a:buChar char="○"/>
            </a:pPr>
            <a:r>
              <a:rPr lang="en-US" sz="1800">
                <a:solidFill>
                  <a:srgbClr val="B45F06"/>
                </a:solidFill>
                <a:latin typeface="Consolas"/>
                <a:ea typeface="Consolas"/>
                <a:cs typeface="Consolas"/>
                <a:sym typeface="Consolas"/>
              </a:rPr>
              <a:t>fail</a:t>
            </a:r>
            <a:r>
              <a:rPr lang="en-US" sz="1800">
                <a:solidFill>
                  <a:srgbClr val="000000"/>
                </a:solidFill>
                <a:latin typeface="Consolas"/>
                <a:ea typeface="Consolas"/>
                <a:cs typeface="Consolas"/>
                <a:sym typeface="Consolas"/>
              </a:rPr>
              <a:t>() </a:t>
            </a:r>
            <a:r>
              <a:rPr lang="en-US" sz="1800">
                <a:solidFill>
                  <a:srgbClr val="000000"/>
                </a:solidFill>
              </a:rPr>
              <a:t>example</a:t>
            </a:r>
            <a:endParaRPr sz="1800">
              <a:solidFill>
                <a:srgbClr val="000000"/>
              </a:solidFill>
              <a:latin typeface="Consolas"/>
              <a:ea typeface="Consolas"/>
              <a:cs typeface="Consolas"/>
              <a:sym typeface="Consolas"/>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endParaRPr sz="1800">
              <a:solidFill>
                <a:srgbClr val="000000"/>
              </a:solidFill>
            </a:endParaRPr>
          </a:p>
          <a:p>
            <a:pPr marL="266700" lvl="0" indent="0" algn="l" rtl="0">
              <a:lnSpc>
                <a:spcPct val="115000"/>
              </a:lnSpc>
              <a:spcBef>
                <a:spcPts val="800"/>
              </a:spcBef>
              <a:spcAft>
                <a:spcPts val="0"/>
              </a:spcAft>
              <a:buSzPts val="900"/>
              <a:buNone/>
            </a:pPr>
            <a:r>
              <a:rPr lang="en-US" sz="1500" u="sng">
                <a:solidFill>
                  <a:srgbClr val="0B5394"/>
                </a:solidFill>
                <a:hlinkClick r:id="rId3">
                  <a:extLst>
                    <a:ext uri="{A12FA001-AC4F-418D-AE19-62706E023703}">
                      <ahyp:hlinkClr xmlns:ahyp="http://schemas.microsoft.com/office/drawing/2018/hyperlinkcolor" val="tx"/>
                    </a:ext>
                  </a:extLst>
                </a:hlinkClick>
              </a:rPr>
              <a:t>https://www.baeldung.com/junit-assertions#junit4-fail</a:t>
            </a:r>
            <a:r>
              <a:rPr lang="en-US" sz="1500">
                <a:solidFill>
                  <a:srgbClr val="0B5394"/>
                </a:solidFill>
              </a:rPr>
              <a:t> </a:t>
            </a:r>
            <a:endParaRPr sz="1500">
              <a:solidFill>
                <a:srgbClr val="0B5394"/>
              </a:solidFill>
            </a:endParaRPr>
          </a:p>
        </p:txBody>
      </p:sp>
      <p:sp>
        <p:nvSpPr>
          <p:cNvPr id="260" name="Google Shape;260;p43"/>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15</a:t>
            </a:fld>
            <a:endParaRPr>
              <a:solidFill>
                <a:srgbClr val="000000"/>
              </a:solidFill>
            </a:endParaRPr>
          </a:p>
        </p:txBody>
      </p:sp>
      <p:pic>
        <p:nvPicPr>
          <p:cNvPr id="261" name="Google Shape;261;p43"/>
          <p:cNvPicPr preferRelativeResize="0"/>
          <p:nvPr/>
        </p:nvPicPr>
        <p:blipFill rotWithShape="1">
          <a:blip r:embed="rId4">
            <a:alphaModFix/>
          </a:blip>
          <a:srcRect/>
          <a:stretch/>
        </p:blipFill>
        <p:spPr>
          <a:xfrm>
            <a:off x="1453688" y="1717471"/>
            <a:ext cx="6211424" cy="2127625"/>
          </a:xfrm>
          <a:prstGeom prst="rect">
            <a:avLst/>
          </a:prstGeom>
          <a:noFill/>
          <a:ln w="19050" cap="flat" cmpd="sng">
            <a:solidFill>
              <a:srgbClr val="999999"/>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4"/>
          <p:cNvSpPr txBox="1">
            <a:spLocks noGrp="1"/>
          </p:cNvSpPr>
          <p:nvPr>
            <p:ph type="title"/>
          </p:nvPr>
        </p:nvSpPr>
        <p:spPr>
          <a:xfrm>
            <a:off x="521498" y="-20187"/>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Testing Exceptions</a:t>
            </a:r>
            <a:endParaRPr>
              <a:solidFill>
                <a:srgbClr val="000000"/>
              </a:solidFill>
            </a:endParaRPr>
          </a:p>
        </p:txBody>
      </p:sp>
      <p:pic>
        <p:nvPicPr>
          <p:cNvPr id="267" name="Google Shape;267;p44"/>
          <p:cNvPicPr preferRelativeResize="0"/>
          <p:nvPr/>
        </p:nvPicPr>
        <p:blipFill rotWithShape="1">
          <a:blip r:embed="rId3">
            <a:alphaModFix/>
          </a:blip>
          <a:srcRect/>
          <a:stretch/>
        </p:blipFill>
        <p:spPr>
          <a:xfrm>
            <a:off x="5241550" y="1111725"/>
            <a:ext cx="3530886" cy="3352100"/>
          </a:xfrm>
          <a:prstGeom prst="rect">
            <a:avLst/>
          </a:prstGeom>
          <a:noFill/>
          <a:ln w="19050" cap="flat" cmpd="sng">
            <a:solidFill>
              <a:srgbClr val="999999"/>
            </a:solidFill>
            <a:prstDash val="solid"/>
            <a:round/>
            <a:headEnd type="none" w="sm" len="sm"/>
            <a:tailEnd type="none" w="sm" len="sm"/>
          </a:ln>
          <a:effectLst>
            <a:outerShdw blurRad="292100" dist="139700" dir="2700000" algn="tl" rotWithShape="0">
              <a:srgbClr val="333333">
                <a:alpha val="63921"/>
              </a:srgbClr>
            </a:outerShdw>
          </a:effectLst>
        </p:spPr>
      </p:pic>
      <p:sp>
        <p:nvSpPr>
          <p:cNvPr id="268" name="Google Shape;268;p44"/>
          <p:cNvSpPr txBox="1">
            <a:spLocks noGrp="1"/>
          </p:cNvSpPr>
          <p:nvPr>
            <p:ph type="body" idx="1"/>
          </p:nvPr>
        </p:nvSpPr>
        <p:spPr>
          <a:xfrm>
            <a:off x="181625" y="982525"/>
            <a:ext cx="4896600" cy="3739200"/>
          </a:xfrm>
          <a:prstGeom prst="rect">
            <a:avLst/>
          </a:prstGeom>
          <a:noFill/>
          <a:ln>
            <a:noFill/>
          </a:ln>
        </p:spPr>
        <p:txBody>
          <a:bodyPr spcFirstLastPara="1" wrap="square" lIns="32750" tIns="32750" rIns="32750" bIns="32750" anchor="t" anchorCtr="0">
            <a:noAutofit/>
          </a:bodyPr>
          <a:lstStyle/>
          <a:p>
            <a:pPr marL="266700" lvl="0" indent="-279400" algn="l" rtl="0">
              <a:lnSpc>
                <a:spcPct val="115000"/>
              </a:lnSpc>
              <a:spcBef>
                <a:spcPts val="0"/>
              </a:spcBef>
              <a:spcAft>
                <a:spcPts val="0"/>
              </a:spcAft>
              <a:buClr>
                <a:srgbClr val="000000"/>
              </a:buClr>
              <a:buSzPts val="1600"/>
              <a:buFont typeface="Helvetica Neue"/>
              <a:buChar char="•"/>
            </a:pPr>
            <a:r>
              <a:rPr lang="en-US" sz="1600">
                <a:solidFill>
                  <a:srgbClr val="000000"/>
                </a:solidFill>
              </a:rPr>
              <a:t>With</a:t>
            </a:r>
            <a:r>
              <a:rPr lang="en-US" sz="1600">
                <a:solidFill>
                  <a:srgbClr val="000000"/>
                </a:solidFill>
                <a:latin typeface="Consolas"/>
                <a:ea typeface="Consolas"/>
                <a:cs typeface="Consolas"/>
                <a:sym typeface="Consolas"/>
              </a:rPr>
              <a:t> </a:t>
            </a:r>
            <a:r>
              <a:rPr lang="en-US" sz="1600">
                <a:solidFill>
                  <a:srgbClr val="B45F06"/>
                </a:solidFill>
                <a:latin typeface="Consolas"/>
                <a:ea typeface="Consolas"/>
                <a:cs typeface="Consolas"/>
                <a:sym typeface="Consolas"/>
              </a:rPr>
              <a:t>@Test (expected = Exception.class)</a:t>
            </a:r>
            <a:r>
              <a:rPr lang="en-US" sz="1600">
                <a:solidFill>
                  <a:srgbClr val="000000"/>
                </a:solidFill>
                <a:latin typeface="Consolas"/>
                <a:ea typeface="Consolas"/>
                <a:cs typeface="Consolas"/>
                <a:sym typeface="Consolas"/>
              </a:rPr>
              <a:t> </a:t>
            </a:r>
            <a:endParaRPr sz="1600">
              <a:solidFill>
                <a:srgbClr val="000000"/>
              </a:solidFill>
            </a:endParaRPr>
          </a:p>
          <a:p>
            <a:pPr marL="0" lvl="0" indent="0" algn="l" rtl="0">
              <a:lnSpc>
                <a:spcPct val="115000"/>
              </a:lnSpc>
              <a:spcBef>
                <a:spcPts val="1500"/>
              </a:spcBef>
              <a:spcAft>
                <a:spcPts val="0"/>
              </a:spcAft>
              <a:buClr>
                <a:srgbClr val="EBEBEB"/>
              </a:buClr>
              <a:buSzPts val="1400"/>
              <a:buFont typeface="Helvetica Neue"/>
              <a:buNone/>
            </a:pPr>
            <a:r>
              <a:rPr lang="en-US" sz="1600">
                <a:solidFill>
                  <a:srgbClr val="000000"/>
                </a:solidFill>
              </a:rPr>
              <a:t>    OR</a:t>
            </a:r>
            <a:endParaRPr sz="1600">
              <a:solidFill>
                <a:srgbClr val="000000"/>
              </a:solidFill>
            </a:endParaRPr>
          </a:p>
          <a:p>
            <a:pPr marL="266700" lvl="0" indent="-279400" algn="l" rtl="0">
              <a:lnSpc>
                <a:spcPct val="115000"/>
              </a:lnSpc>
              <a:spcBef>
                <a:spcPts val="1500"/>
              </a:spcBef>
              <a:spcAft>
                <a:spcPts val="0"/>
              </a:spcAft>
              <a:buClr>
                <a:srgbClr val="000000"/>
              </a:buClr>
              <a:buSzPts val="1600"/>
              <a:buFont typeface="Helvetica Neue"/>
              <a:buChar char="•"/>
            </a:pPr>
            <a:r>
              <a:rPr lang="en-US" sz="1600">
                <a:solidFill>
                  <a:srgbClr val="000000"/>
                </a:solidFill>
              </a:rPr>
              <a:t>With </a:t>
            </a:r>
            <a:r>
              <a:rPr lang="en-US" sz="1600">
                <a:solidFill>
                  <a:srgbClr val="B45F06"/>
                </a:solidFill>
                <a:latin typeface="Consolas"/>
                <a:ea typeface="Consolas"/>
                <a:cs typeface="Consolas"/>
                <a:sym typeface="Consolas"/>
              </a:rPr>
              <a:t>@Rule</a:t>
            </a:r>
            <a:endParaRPr sz="1600">
              <a:solidFill>
                <a:srgbClr val="B45F06"/>
              </a:solidFill>
            </a:endParaRPr>
          </a:p>
          <a:p>
            <a:pPr marL="266700" lvl="0" indent="-279400" algn="l" rtl="0">
              <a:lnSpc>
                <a:spcPct val="115000"/>
              </a:lnSpc>
              <a:spcBef>
                <a:spcPts val="1500"/>
              </a:spcBef>
              <a:spcAft>
                <a:spcPts val="0"/>
              </a:spcAft>
              <a:buClr>
                <a:srgbClr val="000000"/>
              </a:buClr>
              <a:buSzPts val="1600"/>
              <a:buFont typeface="Helvetica Neue"/>
              <a:buChar char="•"/>
            </a:pPr>
            <a:r>
              <a:rPr lang="en-US" sz="1600">
                <a:solidFill>
                  <a:srgbClr val="000000"/>
                </a:solidFill>
              </a:rPr>
              <a:t>Methods </a:t>
            </a:r>
            <a:r>
              <a:rPr lang="en-US" sz="1600">
                <a:solidFill>
                  <a:srgbClr val="000000"/>
                </a:solidFill>
                <a:latin typeface="Consolas"/>
                <a:ea typeface="Consolas"/>
                <a:cs typeface="Consolas"/>
                <a:sym typeface="Consolas"/>
              </a:rPr>
              <a:t>test_getSign_zero_exception() </a:t>
            </a:r>
            <a:r>
              <a:rPr lang="en-US" sz="1600">
                <a:solidFill>
                  <a:srgbClr val="000000"/>
                </a:solidFill>
              </a:rPr>
              <a:t>and </a:t>
            </a:r>
            <a:r>
              <a:rPr lang="en-US" sz="1600">
                <a:solidFill>
                  <a:srgbClr val="000000"/>
                </a:solidFill>
                <a:latin typeface="Consolas"/>
                <a:ea typeface="Consolas"/>
                <a:cs typeface="Consolas"/>
                <a:sym typeface="Consolas"/>
              </a:rPr>
              <a:t>test_getSign_zero_RuleException()</a:t>
            </a:r>
            <a:r>
              <a:rPr lang="en-US" sz="1600">
                <a:solidFill>
                  <a:srgbClr val="000000"/>
                </a:solidFill>
              </a:rPr>
              <a:t> offer exactly the same functionality.</a:t>
            </a:r>
            <a:endParaRPr sz="1600">
              <a:solidFill>
                <a:srgbClr val="000000"/>
              </a:solidFill>
            </a:endParaRPr>
          </a:p>
          <a:p>
            <a:pPr marL="266700" lvl="0" indent="-279400" algn="l" rtl="0">
              <a:lnSpc>
                <a:spcPct val="115000"/>
              </a:lnSpc>
              <a:spcBef>
                <a:spcPts val="1500"/>
              </a:spcBef>
              <a:spcAft>
                <a:spcPts val="0"/>
              </a:spcAft>
              <a:buClr>
                <a:srgbClr val="000000"/>
              </a:buClr>
              <a:buSzPts val="1600"/>
              <a:buFont typeface="Helvetica Neue"/>
              <a:buChar char="•"/>
            </a:pPr>
            <a:r>
              <a:rPr lang="en-US" sz="1600">
                <a:solidFill>
                  <a:srgbClr val="000000"/>
                </a:solidFill>
              </a:rPr>
              <a:t>However, with rules (</a:t>
            </a:r>
            <a:r>
              <a:rPr lang="en-US" sz="1600">
                <a:solidFill>
                  <a:srgbClr val="B45F06"/>
                </a:solidFill>
                <a:latin typeface="Consolas"/>
                <a:ea typeface="Consolas"/>
                <a:cs typeface="Consolas"/>
                <a:sym typeface="Consolas"/>
              </a:rPr>
              <a:t>@Rule</a:t>
            </a:r>
            <a:r>
              <a:rPr lang="en-US" sz="1600">
                <a:solidFill>
                  <a:srgbClr val="000000"/>
                </a:solidFill>
              </a:rPr>
              <a:t>) you can process the caught exception and perform checks on it, and/or process multiple thrown exceptions in a method.</a:t>
            </a:r>
            <a:endParaRPr sz="1600">
              <a:solidFill>
                <a:srgbClr val="000000"/>
              </a:solidFill>
            </a:endParaRPr>
          </a:p>
        </p:txBody>
      </p:sp>
      <p:sp>
        <p:nvSpPr>
          <p:cNvPr id="269" name="Google Shape;269;p44"/>
          <p:cNvSpPr txBox="1"/>
          <p:nvPr/>
        </p:nvSpPr>
        <p:spPr>
          <a:xfrm>
            <a:off x="426201" y="4626295"/>
            <a:ext cx="7087200" cy="461400"/>
          </a:xfrm>
          <a:prstGeom prst="rect">
            <a:avLst/>
          </a:prstGeom>
          <a:noFill/>
          <a:ln>
            <a:noFill/>
          </a:ln>
        </p:spPr>
        <p:txBody>
          <a:bodyPr spcFirstLastPara="1" wrap="square" lIns="32750" tIns="32750" rIns="32750" bIns="32750" anchor="t" anchorCtr="0">
            <a:noAutofit/>
          </a:bodyPr>
          <a:lstStyle/>
          <a:p>
            <a:pPr marL="0" marR="0" lvl="0" indent="0" algn="l" rtl="0">
              <a:lnSpc>
                <a:spcPct val="100000"/>
              </a:lnSpc>
              <a:spcBef>
                <a:spcPts val="0"/>
              </a:spcBef>
              <a:spcAft>
                <a:spcPts val="0"/>
              </a:spcAft>
              <a:buClr>
                <a:srgbClr val="EBEBEB"/>
              </a:buClr>
              <a:buSzPts val="300"/>
              <a:buFont typeface="Helvetica Neue"/>
              <a:buNone/>
            </a:pPr>
            <a:r>
              <a:rPr lang="en-US" sz="1475" b="0" i="0" u="none" strike="noStrike" cap="none">
                <a:latin typeface="Helvetica Neue"/>
                <a:ea typeface="Helvetica Neue"/>
                <a:cs typeface="Helvetica Neue"/>
                <a:sym typeface="Helvetica Neue"/>
              </a:rPr>
              <a:t>(e.g., </a:t>
            </a:r>
            <a:r>
              <a:rPr lang="en-US" sz="1475" b="0" i="0" u="none" strike="noStrike" cap="none">
                <a:solidFill>
                  <a:srgbClr val="B45F06"/>
                </a:solidFill>
                <a:latin typeface="Consolas"/>
                <a:ea typeface="Consolas"/>
                <a:cs typeface="Consolas"/>
                <a:sym typeface="Consolas"/>
              </a:rPr>
              <a:t>thrown.expectMessage(“Number had no sign”)</a:t>
            </a:r>
            <a:r>
              <a:rPr lang="en-US" sz="1475" b="0" i="0" u="none" strike="noStrike" cap="none">
                <a:latin typeface="Helvetica Neue"/>
                <a:ea typeface="Helvetica Neue"/>
                <a:cs typeface="Helvetica Neue"/>
                <a:sym typeface="Helvetica Neue"/>
              </a:rPr>
              <a:t>)</a:t>
            </a:r>
            <a:endParaRPr sz="1475" b="0" i="0" u="none" strike="noStrike" cap="none">
              <a:latin typeface="Helvetica Neue"/>
              <a:ea typeface="Helvetica Neue"/>
              <a:cs typeface="Helvetica Neue"/>
              <a:sym typeface="Helvetica Neue"/>
            </a:endParaRPr>
          </a:p>
          <a:p>
            <a:pPr marL="266700" marR="0" lvl="0" indent="-190500" algn="l" rtl="0">
              <a:lnSpc>
                <a:spcPct val="100000"/>
              </a:lnSpc>
              <a:spcBef>
                <a:spcPts val="2700"/>
              </a:spcBef>
              <a:spcAft>
                <a:spcPts val="0"/>
              </a:spcAft>
              <a:buClr>
                <a:srgbClr val="EBEBEB"/>
              </a:buClr>
              <a:buSzPts val="300"/>
              <a:buFont typeface="Helvetica Neue"/>
              <a:buNone/>
            </a:pPr>
            <a:endParaRPr sz="1475" b="0" i="0" u="none" strike="noStrike" cap="none">
              <a:latin typeface="Helvetica Neue"/>
              <a:ea typeface="Helvetica Neue"/>
              <a:cs typeface="Helvetica Neue"/>
              <a:sym typeface="Helvetica Neue"/>
            </a:endParaRPr>
          </a:p>
        </p:txBody>
      </p:sp>
      <p:sp>
        <p:nvSpPr>
          <p:cNvPr id="270" name="Google Shape;270;p44"/>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16</a:t>
            </a:fld>
            <a:endParaRPr>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5"/>
          <p:cNvSpPr txBox="1">
            <a:spLocks noGrp="1"/>
          </p:cNvSpPr>
          <p:nvPr>
            <p:ph type="title"/>
          </p:nvPr>
        </p:nvSpPr>
        <p:spPr>
          <a:xfrm>
            <a:off x="521498" y="-20187"/>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Preconditions - Fixtures</a:t>
            </a:r>
            <a:endParaRPr>
              <a:solidFill>
                <a:srgbClr val="000000"/>
              </a:solidFill>
            </a:endParaRPr>
          </a:p>
        </p:txBody>
      </p:sp>
      <p:sp>
        <p:nvSpPr>
          <p:cNvPr id="276" name="Google Shape;276;p45"/>
          <p:cNvSpPr txBox="1">
            <a:spLocks noGrp="1"/>
          </p:cNvSpPr>
          <p:nvPr>
            <p:ph type="body" idx="1"/>
          </p:nvPr>
        </p:nvSpPr>
        <p:spPr>
          <a:xfrm>
            <a:off x="521497" y="1059387"/>
            <a:ext cx="8072400" cy="883500"/>
          </a:xfrm>
          <a:prstGeom prst="rect">
            <a:avLst/>
          </a:prstGeom>
          <a:noFill/>
          <a:ln>
            <a:noFill/>
          </a:ln>
        </p:spPr>
        <p:txBody>
          <a:bodyPr spcFirstLastPara="1" wrap="square" lIns="32750" tIns="32750" rIns="32750" bIns="32750" anchor="t" anchorCtr="0">
            <a:noAutofit/>
          </a:bodyPr>
          <a:lstStyle/>
          <a:p>
            <a:pPr marL="266700" lvl="0" indent="-241300" algn="l" rtl="0">
              <a:lnSpc>
                <a:spcPct val="100000"/>
              </a:lnSpc>
              <a:spcBef>
                <a:spcPts val="0"/>
              </a:spcBef>
              <a:spcAft>
                <a:spcPts val="0"/>
              </a:spcAft>
              <a:buClr>
                <a:srgbClr val="000000"/>
              </a:buClr>
              <a:buSzPts val="1200"/>
              <a:buFont typeface="Helvetica Neue"/>
              <a:buChar char="•"/>
            </a:pPr>
            <a:r>
              <a:rPr lang="en-US" sz="1350">
                <a:solidFill>
                  <a:srgbClr val="B45F06"/>
                </a:solidFill>
              </a:rPr>
              <a:t>Fixtures</a:t>
            </a:r>
            <a:r>
              <a:rPr lang="en-US" sz="1350">
                <a:solidFill>
                  <a:srgbClr val="000000"/>
                </a:solidFill>
              </a:rPr>
              <a:t> – Preconditions that should exist before or after the execution of one or more test cases.</a:t>
            </a:r>
            <a:endParaRPr sz="1350">
              <a:solidFill>
                <a:srgbClr val="000000"/>
              </a:solidFill>
            </a:endParaRPr>
          </a:p>
          <a:p>
            <a:pPr marL="0" lvl="0" indent="0" algn="l" rtl="0">
              <a:lnSpc>
                <a:spcPct val="100000"/>
              </a:lnSpc>
              <a:spcBef>
                <a:spcPts val="2700"/>
              </a:spcBef>
              <a:spcAft>
                <a:spcPts val="0"/>
              </a:spcAft>
              <a:buClr>
                <a:srgbClr val="EBEBEB"/>
              </a:buClr>
              <a:buSzPts val="400"/>
              <a:buFont typeface="Helvetica Neue"/>
              <a:buNone/>
            </a:pPr>
            <a:endParaRPr sz="1350">
              <a:solidFill>
                <a:srgbClr val="000000"/>
              </a:solidFill>
            </a:endParaRPr>
          </a:p>
        </p:txBody>
      </p:sp>
      <p:pic>
        <p:nvPicPr>
          <p:cNvPr id="277" name="Google Shape;277;p45"/>
          <p:cNvPicPr preferRelativeResize="0"/>
          <p:nvPr/>
        </p:nvPicPr>
        <p:blipFill rotWithShape="1">
          <a:blip r:embed="rId3">
            <a:alphaModFix/>
          </a:blip>
          <a:srcRect/>
          <a:stretch/>
        </p:blipFill>
        <p:spPr>
          <a:xfrm>
            <a:off x="821050" y="1442650"/>
            <a:ext cx="3142525" cy="1004600"/>
          </a:xfrm>
          <a:prstGeom prst="rect">
            <a:avLst/>
          </a:prstGeom>
          <a:noFill/>
          <a:ln w="19050" cap="flat" cmpd="sng">
            <a:solidFill>
              <a:srgbClr val="999999"/>
            </a:solidFill>
            <a:prstDash val="solid"/>
            <a:round/>
            <a:headEnd type="none" w="sm" len="sm"/>
            <a:tailEnd type="none" w="sm" len="sm"/>
          </a:ln>
        </p:spPr>
      </p:pic>
      <p:pic>
        <p:nvPicPr>
          <p:cNvPr id="278" name="Google Shape;278;p45"/>
          <p:cNvPicPr preferRelativeResize="0"/>
          <p:nvPr/>
        </p:nvPicPr>
        <p:blipFill rotWithShape="1">
          <a:blip r:embed="rId4">
            <a:alphaModFix/>
          </a:blip>
          <a:srcRect/>
          <a:stretch/>
        </p:blipFill>
        <p:spPr>
          <a:xfrm>
            <a:off x="4209875" y="1442650"/>
            <a:ext cx="3739870" cy="3414274"/>
          </a:xfrm>
          <a:prstGeom prst="rect">
            <a:avLst/>
          </a:prstGeom>
          <a:noFill/>
          <a:ln w="19050" cap="flat" cmpd="sng">
            <a:solidFill>
              <a:srgbClr val="999999"/>
            </a:solidFill>
            <a:prstDash val="solid"/>
            <a:round/>
            <a:headEnd type="none" w="sm" len="sm"/>
            <a:tailEnd type="none" w="sm" len="sm"/>
          </a:ln>
        </p:spPr>
      </p:pic>
      <p:sp>
        <p:nvSpPr>
          <p:cNvPr id="279" name="Google Shape;279;p45"/>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17</a:t>
            </a:fld>
            <a:endParaRPr>
              <a:solidFill>
                <a:srgbClr val="00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46"/>
          <p:cNvPicPr preferRelativeResize="0"/>
          <p:nvPr/>
        </p:nvPicPr>
        <p:blipFill rotWithShape="1">
          <a:blip r:embed="rId3">
            <a:alphaModFix/>
          </a:blip>
          <a:srcRect t="1596" b="1586"/>
          <a:stretch/>
        </p:blipFill>
        <p:spPr>
          <a:xfrm>
            <a:off x="5171025" y="66200"/>
            <a:ext cx="3851901" cy="5011100"/>
          </a:xfrm>
          <a:prstGeom prst="rect">
            <a:avLst/>
          </a:prstGeom>
          <a:noFill/>
          <a:ln w="19050" cap="flat" cmpd="sng">
            <a:solidFill>
              <a:srgbClr val="999999"/>
            </a:solidFill>
            <a:prstDash val="solid"/>
            <a:round/>
            <a:headEnd type="none" w="sm" len="sm"/>
            <a:tailEnd type="none" w="sm" len="sm"/>
          </a:ln>
        </p:spPr>
      </p:pic>
      <p:sp>
        <p:nvSpPr>
          <p:cNvPr id="285" name="Google Shape;285;p46"/>
          <p:cNvSpPr txBox="1">
            <a:spLocks noGrp="1"/>
          </p:cNvSpPr>
          <p:nvPr>
            <p:ph type="title"/>
          </p:nvPr>
        </p:nvSpPr>
        <p:spPr>
          <a:xfrm>
            <a:off x="-1459702" y="56013"/>
            <a:ext cx="8072400" cy="867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Ordered Test Execution</a:t>
            </a:r>
            <a:endParaRPr>
              <a:solidFill>
                <a:srgbClr val="000000"/>
              </a:solidFill>
            </a:endParaRPr>
          </a:p>
        </p:txBody>
      </p:sp>
      <p:sp>
        <p:nvSpPr>
          <p:cNvPr id="286" name="Google Shape;286;p46"/>
          <p:cNvSpPr txBox="1">
            <a:spLocks noGrp="1"/>
          </p:cNvSpPr>
          <p:nvPr>
            <p:ph type="body" idx="1"/>
          </p:nvPr>
        </p:nvSpPr>
        <p:spPr>
          <a:xfrm>
            <a:off x="521499" y="906975"/>
            <a:ext cx="4019100" cy="3797400"/>
          </a:xfrm>
          <a:prstGeom prst="rect">
            <a:avLst/>
          </a:prstGeom>
          <a:noFill/>
          <a:ln>
            <a:noFill/>
          </a:ln>
        </p:spPr>
        <p:txBody>
          <a:bodyPr spcFirstLastPara="1" wrap="square" lIns="32750" tIns="32750" rIns="32750" bIns="32750" anchor="t" anchorCtr="0">
            <a:normAutofit fontScale="92500"/>
          </a:bodyPr>
          <a:lstStyle/>
          <a:p>
            <a:pPr marL="0" lvl="0" indent="0" algn="l" rtl="0">
              <a:lnSpc>
                <a:spcPct val="115000"/>
              </a:lnSpc>
              <a:spcBef>
                <a:spcPts val="0"/>
              </a:spcBef>
              <a:spcAft>
                <a:spcPts val="0"/>
              </a:spcAft>
              <a:buSzPts val="900"/>
              <a:buNone/>
            </a:pPr>
            <a:r>
              <a:rPr lang="en-US" sz="1520" i="1" u="sng">
                <a:solidFill>
                  <a:srgbClr val="000000"/>
                </a:solidFill>
              </a:rPr>
              <a:t>Disclaimer</a:t>
            </a:r>
            <a:endParaRPr sz="1520" u="sng">
              <a:solidFill>
                <a:srgbClr val="000000"/>
              </a:solidFill>
            </a:endParaRPr>
          </a:p>
          <a:p>
            <a:pPr marL="0" lvl="0" indent="0" algn="l" rtl="0">
              <a:lnSpc>
                <a:spcPct val="115000"/>
              </a:lnSpc>
              <a:spcBef>
                <a:spcPts val="0"/>
              </a:spcBef>
              <a:spcAft>
                <a:spcPts val="0"/>
              </a:spcAft>
              <a:buSzPts val="900"/>
              <a:buNone/>
            </a:pPr>
            <a:r>
              <a:rPr lang="en-US" sz="1520">
                <a:solidFill>
                  <a:srgbClr val="000000"/>
                </a:solidFill>
              </a:rPr>
              <a:t>Writing JUnit ordered test cases is considered a </a:t>
            </a:r>
            <a:r>
              <a:rPr lang="en-US" sz="1520">
                <a:solidFill>
                  <a:srgbClr val="990000"/>
                </a:solidFill>
              </a:rPr>
              <a:t>bad practice</a:t>
            </a:r>
            <a:r>
              <a:rPr lang="en-US" sz="1520">
                <a:solidFill>
                  <a:srgbClr val="000000"/>
                </a:solidFill>
              </a:rPr>
              <a:t> (!)</a:t>
            </a:r>
            <a:endParaRPr sz="1520">
              <a:solidFill>
                <a:srgbClr val="000000"/>
              </a:solidFill>
            </a:endParaRPr>
          </a:p>
          <a:p>
            <a:pPr marL="0" lvl="0" indent="0" algn="l" rtl="0">
              <a:lnSpc>
                <a:spcPct val="115000"/>
              </a:lnSpc>
              <a:spcBef>
                <a:spcPts val="1000"/>
              </a:spcBef>
              <a:spcAft>
                <a:spcPts val="0"/>
              </a:spcAft>
              <a:buSzPts val="900"/>
              <a:buNone/>
            </a:pPr>
            <a:r>
              <a:rPr lang="en-US" sz="1520">
                <a:solidFill>
                  <a:srgbClr val="000000"/>
                </a:solidFill>
              </a:rPr>
              <a:t>MethodSorters:</a:t>
            </a:r>
            <a:endParaRPr sz="1520">
              <a:solidFill>
                <a:srgbClr val="000000"/>
              </a:solidFill>
            </a:endParaRPr>
          </a:p>
          <a:p>
            <a:pPr marL="520700" lvl="1" indent="-299720" algn="l" rtl="0">
              <a:lnSpc>
                <a:spcPct val="115000"/>
              </a:lnSpc>
              <a:spcBef>
                <a:spcPts val="1000"/>
              </a:spcBef>
              <a:spcAft>
                <a:spcPts val="0"/>
              </a:spcAft>
              <a:buClr>
                <a:srgbClr val="000000"/>
              </a:buClr>
              <a:buSzPts val="1520"/>
              <a:buAutoNum type="arabicPeriod"/>
            </a:pPr>
            <a:r>
              <a:rPr lang="en-US" sz="1520">
                <a:solidFill>
                  <a:srgbClr val="B45F06"/>
                </a:solidFill>
              </a:rPr>
              <a:t>MethodSorters.DEFAULT</a:t>
            </a:r>
            <a:r>
              <a:rPr lang="en-US" sz="1520">
                <a:solidFill>
                  <a:srgbClr val="000000"/>
                </a:solidFill>
              </a:rPr>
              <a:t> – Sorts the test methods in a deterministic, but not predictable, order.</a:t>
            </a:r>
            <a:endParaRPr sz="1520">
              <a:solidFill>
                <a:srgbClr val="000000"/>
              </a:solidFill>
            </a:endParaRPr>
          </a:p>
          <a:p>
            <a:pPr marL="520700" lvl="1" indent="-299720" algn="l" rtl="0">
              <a:lnSpc>
                <a:spcPct val="115000"/>
              </a:lnSpc>
              <a:spcBef>
                <a:spcPts val="1000"/>
              </a:spcBef>
              <a:spcAft>
                <a:spcPts val="0"/>
              </a:spcAft>
              <a:buClr>
                <a:srgbClr val="000000"/>
              </a:buClr>
              <a:buSzPts val="1520"/>
              <a:buAutoNum type="arabicPeriod"/>
            </a:pPr>
            <a:r>
              <a:rPr lang="en-US" sz="1520">
                <a:solidFill>
                  <a:srgbClr val="B45F06"/>
                </a:solidFill>
              </a:rPr>
              <a:t>MethodSorters.JVM</a:t>
            </a:r>
            <a:r>
              <a:rPr lang="en-US" sz="1520">
                <a:solidFill>
                  <a:srgbClr val="000000"/>
                </a:solidFill>
              </a:rPr>
              <a:t> – Leaves the test methods in the order returned by the JVM.</a:t>
            </a:r>
            <a:endParaRPr sz="1520">
              <a:solidFill>
                <a:srgbClr val="000000"/>
              </a:solidFill>
            </a:endParaRPr>
          </a:p>
          <a:p>
            <a:pPr marL="520700" lvl="1" indent="-299720" algn="l" rtl="0">
              <a:lnSpc>
                <a:spcPct val="115000"/>
              </a:lnSpc>
              <a:spcBef>
                <a:spcPts val="1000"/>
              </a:spcBef>
              <a:spcAft>
                <a:spcPts val="1000"/>
              </a:spcAft>
              <a:buClr>
                <a:srgbClr val="000000"/>
              </a:buClr>
              <a:buSzPts val="1520"/>
              <a:buAutoNum type="arabicPeriod"/>
            </a:pPr>
            <a:r>
              <a:rPr lang="en-US" sz="1520">
                <a:solidFill>
                  <a:srgbClr val="B45F06"/>
                </a:solidFill>
              </a:rPr>
              <a:t>MethodSorters.NAME_ASCENDING</a:t>
            </a:r>
            <a:r>
              <a:rPr lang="en-US" sz="1520">
                <a:solidFill>
                  <a:srgbClr val="000000"/>
                </a:solidFill>
              </a:rPr>
              <a:t> – Sorts the test methods by the method name.</a:t>
            </a:r>
            <a:endParaRPr sz="1520">
              <a:solidFill>
                <a:srgbClr val="000000"/>
              </a:solidFill>
            </a:endParaRPr>
          </a:p>
        </p:txBody>
      </p:sp>
      <p:sp>
        <p:nvSpPr>
          <p:cNvPr id="287" name="Google Shape;287;p46"/>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18</a:t>
            </a:fld>
            <a:endParaRPr>
              <a:solidFill>
                <a:srgbClr val="000000"/>
              </a:solidFill>
            </a:endParaRPr>
          </a:p>
        </p:txBody>
      </p:sp>
      <p:sp>
        <p:nvSpPr>
          <p:cNvPr id="288" name="Google Shape;288;p46"/>
          <p:cNvSpPr txBox="1"/>
          <p:nvPr/>
        </p:nvSpPr>
        <p:spPr>
          <a:xfrm>
            <a:off x="76200" y="4774200"/>
            <a:ext cx="53178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rgbClr val="0B5394"/>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https://howtodoinjava.com/junit/ordered-testcases-execution-in-junit-4/</a:t>
            </a:r>
            <a:r>
              <a:rPr lang="en-US" sz="1200" b="0" i="0" u="none" strike="noStrike" cap="none">
                <a:solidFill>
                  <a:srgbClr val="0B5394"/>
                </a:solidFill>
                <a:latin typeface="Helvetica Neue"/>
                <a:ea typeface="Helvetica Neue"/>
                <a:cs typeface="Helvetica Neue"/>
                <a:sym typeface="Helvetica Neue"/>
              </a:rPr>
              <a:t> </a:t>
            </a:r>
            <a:endParaRPr sz="1200" b="0" i="0" u="none" strike="noStrike" cap="none">
              <a:solidFill>
                <a:srgbClr val="0B5394"/>
              </a:solidFill>
              <a:latin typeface="Helvetica Neue"/>
              <a:ea typeface="Helvetica Neue"/>
              <a:cs typeface="Helvetica Neue"/>
              <a:sym typeface="Helvetica Neue"/>
            </a:endParaRPr>
          </a:p>
        </p:txBody>
      </p:sp>
      <p:sp>
        <p:nvSpPr>
          <p:cNvPr id="289" name="Google Shape;289;p46"/>
          <p:cNvSpPr txBox="1"/>
          <p:nvPr/>
        </p:nvSpPr>
        <p:spPr>
          <a:xfrm>
            <a:off x="5137750" y="-17400"/>
            <a:ext cx="2095800" cy="2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a:highlight>
                  <a:srgbClr val="FFFFFF"/>
                </a:highlight>
                <a:latin typeface="Consolas"/>
                <a:ea typeface="Consolas"/>
                <a:cs typeface="Consolas"/>
                <a:sym typeface="Consolas"/>
              </a:rPr>
              <a:t>OrderedTestCasesExecution.java</a:t>
            </a:r>
            <a:endParaRPr sz="900">
              <a:highlight>
                <a:srgbClr val="FFFFFF"/>
              </a:highlight>
              <a:latin typeface="Consolas"/>
              <a:ea typeface="Consolas"/>
              <a:cs typeface="Consolas"/>
              <a:sym typeface="Consolas"/>
            </a:endParaRPr>
          </a:p>
        </p:txBody>
      </p:sp>
      <p:sp>
        <p:nvSpPr>
          <p:cNvPr id="290" name="Google Shape;290;p46"/>
          <p:cNvSpPr txBox="1"/>
          <p:nvPr/>
        </p:nvSpPr>
        <p:spPr>
          <a:xfrm>
            <a:off x="5199175" y="4184675"/>
            <a:ext cx="2095800" cy="2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a:highlight>
                  <a:srgbClr val="FFFFFF"/>
                </a:highlight>
                <a:latin typeface="Consolas"/>
                <a:ea typeface="Consolas"/>
                <a:cs typeface="Consolas"/>
                <a:sym typeface="Consolas"/>
              </a:rPr>
              <a:t>Console  </a:t>
            </a:r>
            <a:endParaRPr sz="900">
              <a:highlight>
                <a:srgbClr val="FFFFFF"/>
              </a:highlight>
              <a:latin typeface="Consolas"/>
              <a:ea typeface="Consolas"/>
              <a:cs typeface="Consolas"/>
              <a:sym typeface="Consolas"/>
            </a:endParaRPr>
          </a:p>
        </p:txBody>
      </p:sp>
      <p:sp>
        <p:nvSpPr>
          <p:cNvPr id="291" name="Google Shape;291;p46"/>
          <p:cNvSpPr txBox="1"/>
          <p:nvPr/>
        </p:nvSpPr>
        <p:spPr>
          <a:xfrm>
            <a:off x="5087775" y="3817925"/>
            <a:ext cx="2095800" cy="22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a:highlight>
                  <a:srgbClr val="FFFFFF"/>
                </a:highlight>
              </a:rPr>
              <a:t>Program Output.</a:t>
            </a:r>
            <a:endParaRPr sz="1000">
              <a:highlight>
                <a:srgbClr val="FFFFFF"/>
              </a:high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7"/>
          <p:cNvSpPr txBox="1">
            <a:spLocks noGrp="1"/>
          </p:cNvSpPr>
          <p:nvPr>
            <p:ph type="title"/>
          </p:nvPr>
        </p:nvSpPr>
        <p:spPr>
          <a:xfrm>
            <a:off x="521498" y="132213"/>
            <a:ext cx="8072400" cy="867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Parameterized Tests (1)</a:t>
            </a:r>
            <a:endParaRPr>
              <a:solidFill>
                <a:srgbClr val="000000"/>
              </a:solidFill>
            </a:endParaRPr>
          </a:p>
        </p:txBody>
      </p:sp>
      <p:sp>
        <p:nvSpPr>
          <p:cNvPr id="297" name="Google Shape;297;p47"/>
          <p:cNvSpPr txBox="1">
            <a:spLocks noGrp="1"/>
          </p:cNvSpPr>
          <p:nvPr>
            <p:ph type="body" idx="1"/>
          </p:nvPr>
        </p:nvSpPr>
        <p:spPr>
          <a:xfrm>
            <a:off x="521497" y="1059386"/>
            <a:ext cx="8072400" cy="3797400"/>
          </a:xfrm>
          <a:prstGeom prst="rect">
            <a:avLst/>
          </a:prstGeom>
          <a:noFill/>
          <a:ln>
            <a:noFill/>
          </a:ln>
        </p:spPr>
        <p:txBody>
          <a:bodyPr spcFirstLastPara="1" wrap="square" lIns="32750" tIns="32750" rIns="32750" bIns="32750" anchor="t" anchorCtr="0">
            <a:normAutofit fontScale="77500" lnSpcReduction="10000"/>
          </a:bodyPr>
          <a:lstStyle/>
          <a:p>
            <a:pPr marL="266700" lvl="0" indent="-266700" algn="l" rtl="0">
              <a:lnSpc>
                <a:spcPct val="120000"/>
              </a:lnSpc>
              <a:spcBef>
                <a:spcPts val="0"/>
              </a:spcBef>
              <a:spcAft>
                <a:spcPts val="0"/>
              </a:spcAft>
              <a:buClr>
                <a:srgbClr val="000000"/>
              </a:buClr>
              <a:buSzPct val="76923"/>
              <a:buFont typeface="Helvetica Neue"/>
              <a:buChar char="•"/>
            </a:pPr>
            <a:r>
              <a:rPr lang="en-US" sz="2600">
                <a:solidFill>
                  <a:srgbClr val="000000"/>
                </a:solidFill>
              </a:rPr>
              <a:t>You can set up a Test class with one test method that can run for multiple input values in a predefined set of variables named </a:t>
            </a:r>
            <a:r>
              <a:rPr lang="en-US" sz="2600">
                <a:solidFill>
                  <a:srgbClr val="B45F06"/>
                </a:solidFill>
                <a:latin typeface="Consolas"/>
                <a:ea typeface="Consolas"/>
                <a:cs typeface="Consolas"/>
                <a:sym typeface="Consolas"/>
              </a:rPr>
              <a:t>parameters</a:t>
            </a:r>
            <a:r>
              <a:rPr lang="en-US" sz="2600">
                <a:solidFill>
                  <a:srgbClr val="000000"/>
                </a:solidFill>
                <a:latin typeface="Consolas"/>
                <a:ea typeface="Consolas"/>
                <a:cs typeface="Consolas"/>
                <a:sym typeface="Consolas"/>
              </a:rPr>
              <a:t>.</a:t>
            </a:r>
            <a:endParaRPr sz="2600">
              <a:solidFill>
                <a:srgbClr val="000000"/>
              </a:solidFill>
            </a:endParaRPr>
          </a:p>
          <a:p>
            <a:pPr marL="266700" lvl="0" indent="-266700" algn="l" rtl="0">
              <a:lnSpc>
                <a:spcPct val="120000"/>
              </a:lnSpc>
              <a:spcBef>
                <a:spcPts val="2700"/>
              </a:spcBef>
              <a:spcAft>
                <a:spcPts val="0"/>
              </a:spcAft>
              <a:buClr>
                <a:srgbClr val="000000"/>
              </a:buClr>
              <a:buSzPct val="76923"/>
              <a:buFont typeface="Helvetica Neue"/>
              <a:buChar char="•"/>
            </a:pPr>
            <a:r>
              <a:rPr lang="en-US" sz="2600">
                <a:solidFill>
                  <a:srgbClr val="000000"/>
                </a:solidFill>
              </a:rPr>
              <a:t>Class should be annotated as </a:t>
            </a:r>
            <a:r>
              <a:rPr lang="en-US" sz="2600">
                <a:solidFill>
                  <a:srgbClr val="B45F06"/>
                </a:solidFill>
                <a:latin typeface="Consolas"/>
                <a:ea typeface="Consolas"/>
                <a:cs typeface="Consolas"/>
                <a:sym typeface="Consolas"/>
              </a:rPr>
              <a:t>@RunWith(Parameterized.class</a:t>
            </a:r>
            <a:r>
              <a:rPr lang="en-US" sz="2600">
                <a:solidFill>
                  <a:srgbClr val="000000"/>
                </a:solidFill>
                <a:latin typeface="Consolas"/>
                <a:ea typeface="Consolas"/>
                <a:cs typeface="Consolas"/>
                <a:sym typeface="Consolas"/>
              </a:rPr>
              <a:t>)</a:t>
            </a:r>
            <a:r>
              <a:rPr lang="en-US" sz="2600">
                <a:solidFill>
                  <a:srgbClr val="000000"/>
                </a:solidFill>
              </a:rPr>
              <a:t>.</a:t>
            </a:r>
            <a:endParaRPr>
              <a:solidFill>
                <a:srgbClr val="000000"/>
              </a:solidFill>
            </a:endParaRPr>
          </a:p>
          <a:p>
            <a:pPr marL="266700" lvl="0" indent="-266700" algn="l" rtl="0">
              <a:lnSpc>
                <a:spcPct val="120000"/>
              </a:lnSpc>
              <a:spcBef>
                <a:spcPts val="2700"/>
              </a:spcBef>
              <a:spcAft>
                <a:spcPts val="0"/>
              </a:spcAft>
              <a:buClr>
                <a:srgbClr val="000000"/>
              </a:buClr>
              <a:buSzPct val="76923"/>
              <a:buFont typeface="Helvetica Neue"/>
              <a:buChar char="•"/>
            </a:pPr>
            <a:r>
              <a:rPr lang="en-US" sz="2600">
                <a:solidFill>
                  <a:srgbClr val="000000"/>
                </a:solidFill>
              </a:rPr>
              <a:t>Parameters should be annotated with the </a:t>
            </a:r>
            <a:r>
              <a:rPr lang="en-US" sz="2600">
                <a:solidFill>
                  <a:srgbClr val="B45F06"/>
                </a:solidFill>
                <a:latin typeface="Consolas"/>
                <a:ea typeface="Consolas"/>
                <a:cs typeface="Consolas"/>
                <a:sym typeface="Consolas"/>
              </a:rPr>
              <a:t>@Parameter</a:t>
            </a:r>
            <a:r>
              <a:rPr lang="en-US" sz="2600">
                <a:solidFill>
                  <a:srgbClr val="000000"/>
                </a:solidFill>
              </a:rPr>
              <a:t> annotation. They should also have a unique integer identifier and public access.</a:t>
            </a:r>
            <a:endParaRPr>
              <a:solidFill>
                <a:srgbClr val="000000"/>
              </a:solidFill>
            </a:endParaRPr>
          </a:p>
          <a:p>
            <a:pPr marL="266700" lvl="0" indent="-266700" algn="l" rtl="0">
              <a:lnSpc>
                <a:spcPct val="120000"/>
              </a:lnSpc>
              <a:spcBef>
                <a:spcPts val="2700"/>
              </a:spcBef>
              <a:spcAft>
                <a:spcPts val="0"/>
              </a:spcAft>
              <a:buClr>
                <a:srgbClr val="000000"/>
              </a:buClr>
              <a:buSzPct val="76923"/>
              <a:buFont typeface="Helvetica Neue"/>
              <a:buChar char="•"/>
            </a:pPr>
            <a:r>
              <a:rPr lang="en-US" sz="2600">
                <a:solidFill>
                  <a:srgbClr val="000000"/>
                </a:solidFill>
              </a:rPr>
              <a:t>A static method annotated with </a:t>
            </a:r>
            <a:r>
              <a:rPr lang="en-US" sz="2600">
                <a:solidFill>
                  <a:srgbClr val="B45F06"/>
                </a:solidFill>
                <a:latin typeface="Consolas"/>
                <a:ea typeface="Consolas"/>
                <a:cs typeface="Consolas"/>
                <a:sym typeface="Consolas"/>
              </a:rPr>
              <a:t>@Parameters</a:t>
            </a:r>
            <a:r>
              <a:rPr lang="en-US" sz="2600">
                <a:solidFill>
                  <a:srgbClr val="B45F06"/>
                </a:solidFill>
              </a:rPr>
              <a:t> </a:t>
            </a:r>
            <a:r>
              <a:rPr lang="en-US" sz="2600">
                <a:solidFill>
                  <a:srgbClr val="000000"/>
                </a:solidFill>
              </a:rPr>
              <a:t>annotation should exist in the Test class. This method returns a collection with the values that will be used by the parameters.</a:t>
            </a:r>
            <a:endParaRPr>
              <a:solidFill>
                <a:srgbClr val="000000"/>
              </a:solidFill>
            </a:endParaRPr>
          </a:p>
        </p:txBody>
      </p:sp>
      <p:sp>
        <p:nvSpPr>
          <p:cNvPr id="298" name="Google Shape;298;p47"/>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19</a:t>
            </a:fld>
            <a:endParaRPr>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30"/>
          <p:cNvSpPr txBox="1">
            <a:spLocks noGrp="1"/>
          </p:cNvSpPr>
          <p:nvPr>
            <p:ph type="title"/>
          </p:nvPr>
        </p:nvSpPr>
        <p:spPr>
          <a:xfrm>
            <a:off x="628650" y="45244"/>
            <a:ext cx="7886700" cy="9942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Calibri"/>
              <a:buNone/>
            </a:pPr>
            <a:r>
              <a:rPr lang="en-US">
                <a:solidFill>
                  <a:schemeClr val="dk1"/>
                </a:solidFill>
              </a:rPr>
              <a:t>Overview</a:t>
            </a:r>
            <a:endParaRPr sz="3600" b="0">
              <a:solidFill>
                <a:schemeClr val="dk1"/>
              </a:solidFill>
              <a:latin typeface="Helvetica Neue"/>
              <a:ea typeface="Helvetica Neue"/>
              <a:cs typeface="Helvetica Neue"/>
              <a:sym typeface="Helvetica Neue"/>
            </a:endParaRPr>
          </a:p>
        </p:txBody>
      </p:sp>
      <p:sp>
        <p:nvSpPr>
          <p:cNvPr id="151" name="Google Shape;151;p30"/>
          <p:cNvSpPr txBox="1"/>
          <p:nvPr/>
        </p:nvSpPr>
        <p:spPr>
          <a:xfrm>
            <a:off x="8843308" y="4847082"/>
            <a:ext cx="258900" cy="226200"/>
          </a:xfrm>
          <a:prstGeom prst="rect">
            <a:avLst/>
          </a:prstGeom>
          <a:noFill/>
          <a:ln>
            <a:noFill/>
          </a:ln>
        </p:spPr>
        <p:txBody>
          <a:bodyPr spcFirstLastPara="1" wrap="square" lIns="35725" tIns="35725" rIns="35725" bIns="35725" anchor="t" anchorCtr="0">
            <a:spAutoFit/>
          </a:bodyPr>
          <a:lstStyle/>
          <a:p>
            <a:pPr marL="0" marR="0" lvl="0" indent="0" algn="ct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chemeClr val="dk1"/>
                </a:solidFill>
                <a:latin typeface="Helvetica Neue"/>
                <a:ea typeface="Helvetica Neue"/>
                <a:cs typeface="Helvetica Neue"/>
                <a:sym typeface="Helvetica Neue"/>
              </a:rPr>
              <a:t>2</a:t>
            </a:fld>
            <a:endParaRPr sz="1000" b="0" i="0" u="none" strike="noStrike" cap="none">
              <a:solidFill>
                <a:schemeClr val="dk1"/>
              </a:solidFill>
              <a:latin typeface="Helvetica Neue"/>
              <a:ea typeface="Helvetica Neue"/>
              <a:cs typeface="Helvetica Neue"/>
              <a:sym typeface="Helvetica Neue"/>
            </a:endParaRPr>
          </a:p>
        </p:txBody>
      </p:sp>
      <p:sp>
        <p:nvSpPr>
          <p:cNvPr id="152" name="Google Shape;152;p30"/>
          <p:cNvSpPr txBox="1">
            <a:spLocks noGrp="1"/>
          </p:cNvSpPr>
          <p:nvPr>
            <p:ph type="body" idx="1"/>
          </p:nvPr>
        </p:nvSpPr>
        <p:spPr>
          <a:xfrm>
            <a:off x="628650" y="988225"/>
            <a:ext cx="7886700" cy="3888600"/>
          </a:xfrm>
          <a:prstGeom prst="rect">
            <a:avLst/>
          </a:prstGeom>
          <a:noFill/>
          <a:ln>
            <a:noFill/>
          </a:ln>
        </p:spPr>
        <p:txBody>
          <a:bodyPr spcFirstLastPara="1" wrap="square" lIns="91425" tIns="45700" rIns="91425" bIns="45700" anchor="t" anchorCtr="0">
            <a:normAutofit fontScale="92500" lnSpcReduction="20000"/>
          </a:bodyPr>
          <a:lstStyle/>
          <a:p>
            <a:pPr marL="285750" lvl="0" indent="-237091" algn="l" rtl="0">
              <a:lnSpc>
                <a:spcPct val="150000"/>
              </a:lnSpc>
              <a:spcBef>
                <a:spcPts val="0"/>
              </a:spcBef>
              <a:spcAft>
                <a:spcPts val="0"/>
              </a:spcAft>
              <a:buClr>
                <a:schemeClr val="dk1"/>
              </a:buClr>
              <a:buSzPct val="100000"/>
              <a:buChar char="•"/>
            </a:pPr>
            <a:r>
              <a:rPr lang="en-US" sz="2090">
                <a:solidFill>
                  <a:schemeClr val="dk1"/>
                </a:solidFill>
              </a:rPr>
              <a:t>Software Testing</a:t>
            </a:r>
            <a:endParaRPr sz="2090">
              <a:solidFill>
                <a:schemeClr val="dk1"/>
              </a:solidFill>
            </a:endParaRPr>
          </a:p>
          <a:p>
            <a:pPr marL="685800" lvl="1" indent="-198991" algn="l" rtl="0">
              <a:lnSpc>
                <a:spcPct val="150000"/>
              </a:lnSpc>
              <a:spcBef>
                <a:spcPts val="0"/>
              </a:spcBef>
              <a:spcAft>
                <a:spcPts val="0"/>
              </a:spcAft>
              <a:buClr>
                <a:schemeClr val="dk1"/>
              </a:buClr>
              <a:buSzPct val="100000"/>
              <a:buChar char="○"/>
            </a:pPr>
            <a:r>
              <a:rPr lang="en-US" sz="2090">
                <a:solidFill>
                  <a:schemeClr val="dk1"/>
                </a:solidFill>
              </a:rPr>
              <a:t>Unit Testing</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Frameworks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Test Classes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Annotations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Assertions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Testing Exceptions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Parameterized Tests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Preconditions</a:t>
            </a:r>
            <a:endParaRPr sz="2090">
              <a:solidFill>
                <a:schemeClr val="dk1"/>
              </a:solidFill>
            </a:endParaRPr>
          </a:p>
          <a:p>
            <a:pPr marL="1143000" lvl="2" indent="-224391" algn="l" rtl="0">
              <a:lnSpc>
                <a:spcPct val="150000"/>
              </a:lnSpc>
              <a:spcBef>
                <a:spcPts val="0"/>
              </a:spcBef>
              <a:spcAft>
                <a:spcPts val="0"/>
              </a:spcAft>
              <a:buClr>
                <a:schemeClr val="dk1"/>
              </a:buClr>
              <a:buSzPct val="100000"/>
              <a:buChar char="•"/>
            </a:pPr>
            <a:r>
              <a:rPr lang="en-US" sz="2090">
                <a:solidFill>
                  <a:schemeClr val="dk1"/>
                </a:solidFill>
              </a:rPr>
              <a:t>Test Suites</a:t>
            </a:r>
            <a:endParaRPr sz="209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8"/>
          <p:cNvSpPr txBox="1">
            <a:spLocks noGrp="1"/>
          </p:cNvSpPr>
          <p:nvPr>
            <p:ph type="title"/>
          </p:nvPr>
        </p:nvSpPr>
        <p:spPr>
          <a:xfrm>
            <a:off x="521498" y="132213"/>
            <a:ext cx="8072400" cy="8880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Parameterized Tests (2)</a:t>
            </a:r>
            <a:endParaRPr>
              <a:solidFill>
                <a:srgbClr val="000000"/>
              </a:solidFill>
            </a:endParaRPr>
          </a:p>
        </p:txBody>
      </p:sp>
      <p:sp>
        <p:nvSpPr>
          <p:cNvPr id="304" name="Google Shape;304;p48"/>
          <p:cNvSpPr txBox="1">
            <a:spLocks noGrp="1"/>
          </p:cNvSpPr>
          <p:nvPr>
            <p:ph type="body" idx="1"/>
          </p:nvPr>
        </p:nvSpPr>
        <p:spPr>
          <a:xfrm>
            <a:off x="521499" y="944025"/>
            <a:ext cx="4758300" cy="1968300"/>
          </a:xfrm>
          <a:prstGeom prst="rect">
            <a:avLst/>
          </a:prstGeom>
          <a:noFill/>
          <a:ln>
            <a:noFill/>
          </a:ln>
        </p:spPr>
        <p:txBody>
          <a:bodyPr spcFirstLastPara="1" wrap="square" lIns="32750" tIns="32750" rIns="32750" bIns="32750" anchor="t" anchorCtr="0">
            <a:normAutofit fontScale="92500" lnSpcReduction="20000"/>
          </a:bodyPr>
          <a:lstStyle/>
          <a:p>
            <a:pPr marL="0" lvl="0" indent="0" algn="l" rtl="0">
              <a:lnSpc>
                <a:spcPct val="120000"/>
              </a:lnSpc>
              <a:spcBef>
                <a:spcPts val="0"/>
              </a:spcBef>
              <a:spcAft>
                <a:spcPts val="0"/>
              </a:spcAft>
              <a:buClr>
                <a:srgbClr val="EBEBEB"/>
              </a:buClr>
              <a:buSzPct val="25806"/>
              <a:buFont typeface="Helvetica Neue"/>
              <a:buNone/>
            </a:pPr>
            <a:r>
              <a:rPr lang="en-US" sz="6200">
                <a:solidFill>
                  <a:srgbClr val="000000"/>
                </a:solidFill>
              </a:rPr>
              <a:t>Functional code in class</a:t>
            </a:r>
            <a:endParaRPr sz="6200">
              <a:solidFill>
                <a:srgbClr val="000000"/>
              </a:solidFill>
            </a:endParaRPr>
          </a:p>
          <a:p>
            <a:pPr marL="266700" lvl="0" indent="-165100" algn="l" rtl="0">
              <a:lnSpc>
                <a:spcPct val="120000"/>
              </a:lnSpc>
              <a:spcBef>
                <a:spcPts val="2700"/>
              </a:spcBef>
              <a:spcAft>
                <a:spcPts val="0"/>
              </a:spcAft>
              <a:buClr>
                <a:srgbClr val="EBEBEB"/>
              </a:buClr>
              <a:buSzPct val="72727"/>
              <a:buFont typeface="Helvetica Neue"/>
              <a:buNone/>
            </a:pPr>
            <a:endParaRPr>
              <a:solidFill>
                <a:srgbClr val="000000"/>
              </a:solidFill>
            </a:endParaRPr>
          </a:p>
          <a:p>
            <a:pPr marL="266700" lvl="0" indent="-165100" algn="l" rtl="0">
              <a:lnSpc>
                <a:spcPct val="120000"/>
              </a:lnSpc>
              <a:spcBef>
                <a:spcPts val="2700"/>
              </a:spcBef>
              <a:spcAft>
                <a:spcPts val="0"/>
              </a:spcAft>
              <a:buClr>
                <a:srgbClr val="EBEBEB"/>
              </a:buClr>
              <a:buSzPct val="72727"/>
              <a:buFont typeface="Helvetica Neue"/>
              <a:buNone/>
            </a:pPr>
            <a:endParaRPr>
              <a:solidFill>
                <a:srgbClr val="000000"/>
              </a:solidFill>
            </a:endParaRPr>
          </a:p>
          <a:p>
            <a:pPr marL="0" lvl="0" indent="0" algn="l" rtl="0">
              <a:lnSpc>
                <a:spcPct val="120000"/>
              </a:lnSpc>
              <a:spcBef>
                <a:spcPts val="2700"/>
              </a:spcBef>
              <a:spcAft>
                <a:spcPts val="0"/>
              </a:spcAft>
              <a:buClr>
                <a:srgbClr val="EBEBEB"/>
              </a:buClr>
              <a:buSzPct val="72727"/>
              <a:buFont typeface="Helvetica Neue"/>
              <a:buNone/>
            </a:pPr>
            <a:endParaRPr>
              <a:solidFill>
                <a:srgbClr val="000000"/>
              </a:solidFill>
            </a:endParaRPr>
          </a:p>
          <a:p>
            <a:pPr marL="0" lvl="0" indent="0" algn="l" rtl="0">
              <a:lnSpc>
                <a:spcPct val="120000"/>
              </a:lnSpc>
              <a:spcBef>
                <a:spcPts val="2700"/>
              </a:spcBef>
              <a:spcAft>
                <a:spcPts val="0"/>
              </a:spcAft>
              <a:buClr>
                <a:srgbClr val="EBEBEB"/>
              </a:buClr>
              <a:buSzPct val="72727"/>
              <a:buFont typeface="Helvetica Neue"/>
              <a:buNone/>
            </a:pPr>
            <a:endParaRPr>
              <a:solidFill>
                <a:srgbClr val="000000"/>
              </a:solidFill>
            </a:endParaRPr>
          </a:p>
        </p:txBody>
      </p:sp>
      <p:sp>
        <p:nvSpPr>
          <p:cNvPr id="305" name="Google Shape;305;p48"/>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20</a:t>
            </a:fld>
            <a:endParaRPr>
              <a:solidFill>
                <a:srgbClr val="000000"/>
              </a:solidFill>
            </a:endParaRPr>
          </a:p>
        </p:txBody>
      </p:sp>
      <p:pic>
        <p:nvPicPr>
          <p:cNvPr id="306" name="Google Shape;306;p48"/>
          <p:cNvPicPr preferRelativeResize="0"/>
          <p:nvPr/>
        </p:nvPicPr>
        <p:blipFill>
          <a:blip r:embed="rId3">
            <a:alphaModFix/>
          </a:blip>
          <a:stretch>
            <a:fillRect/>
          </a:stretch>
        </p:blipFill>
        <p:spPr>
          <a:xfrm>
            <a:off x="192324" y="1287225"/>
            <a:ext cx="4382150" cy="2569050"/>
          </a:xfrm>
          <a:prstGeom prst="rect">
            <a:avLst/>
          </a:prstGeom>
          <a:noFill/>
          <a:ln w="19050" cap="flat" cmpd="sng">
            <a:solidFill>
              <a:srgbClr val="999999"/>
            </a:solidFill>
            <a:prstDash val="solid"/>
            <a:round/>
            <a:headEnd type="none" w="sm" len="sm"/>
            <a:tailEnd type="none" w="sm" len="sm"/>
          </a:ln>
          <a:effectLst>
            <a:outerShdw blurRad="57150" dist="19050" dir="5400000" algn="bl" rotWithShape="0">
              <a:srgbClr val="000000">
                <a:alpha val="70000"/>
              </a:srgbClr>
            </a:outerShdw>
          </a:effectLst>
        </p:spPr>
      </p:pic>
      <p:grpSp>
        <p:nvGrpSpPr>
          <p:cNvPr id="307" name="Google Shape;307;p48"/>
          <p:cNvGrpSpPr/>
          <p:nvPr/>
        </p:nvGrpSpPr>
        <p:grpSpPr>
          <a:xfrm>
            <a:off x="4659700" y="944015"/>
            <a:ext cx="4852849" cy="4133109"/>
            <a:chOff x="4659700" y="944015"/>
            <a:chExt cx="4852849" cy="4133109"/>
          </a:xfrm>
        </p:grpSpPr>
        <p:sp>
          <p:nvSpPr>
            <p:cNvPr id="308" name="Google Shape;308;p48"/>
            <p:cNvSpPr txBox="1"/>
            <p:nvPr/>
          </p:nvSpPr>
          <p:spPr>
            <a:xfrm>
              <a:off x="4754249" y="944015"/>
              <a:ext cx="4758300" cy="1968300"/>
            </a:xfrm>
            <a:prstGeom prst="rect">
              <a:avLst/>
            </a:prstGeom>
            <a:noFill/>
            <a:ln>
              <a:noFill/>
            </a:ln>
          </p:spPr>
          <p:txBody>
            <a:bodyPr spcFirstLastPara="1" wrap="square" lIns="32750" tIns="32750" rIns="32750" bIns="32750" anchor="t" anchorCtr="0">
              <a:normAutofit fontScale="70000" lnSpcReduction="20000"/>
            </a:bodyPr>
            <a:lstStyle/>
            <a:p>
              <a:pPr marL="0" marR="0" lvl="0" indent="0" algn="l" rtl="0">
                <a:lnSpc>
                  <a:spcPct val="120000"/>
                </a:lnSpc>
                <a:spcBef>
                  <a:spcPts val="0"/>
                </a:spcBef>
                <a:spcAft>
                  <a:spcPts val="0"/>
                </a:spcAft>
                <a:buClr>
                  <a:srgbClr val="EBEBEB"/>
                </a:buClr>
                <a:buSzPct val="25806"/>
                <a:buFont typeface="Helvetica Neue"/>
                <a:buNone/>
              </a:pPr>
              <a:r>
                <a:rPr lang="en-US" sz="6200" b="0" i="0" u="none" strike="noStrike" cap="none">
                  <a:latin typeface="Helvetica Neue"/>
                  <a:ea typeface="Helvetica Neue"/>
                  <a:cs typeface="Helvetica Neue"/>
                  <a:sym typeface="Helvetica Neue"/>
                </a:rPr>
                <a:t>Parameterized test in a separate class</a:t>
              </a:r>
              <a:endParaRPr sz="62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ct val="72727"/>
                <a:buFont typeface="Helvetica Neue"/>
                <a:buNone/>
              </a:pPr>
              <a:endParaRPr sz="2200" b="0" i="0" u="none" strike="noStrike" cap="none">
                <a:latin typeface="Helvetica Neue"/>
                <a:ea typeface="Helvetica Neue"/>
                <a:cs typeface="Helvetica Neue"/>
                <a:sym typeface="Helvetica Neue"/>
              </a:endParaRPr>
            </a:p>
            <a:p>
              <a:pPr marL="266700" marR="0" lvl="0" indent="-165100" algn="l" rtl="0">
                <a:lnSpc>
                  <a:spcPct val="120000"/>
                </a:lnSpc>
                <a:spcBef>
                  <a:spcPts val="2700"/>
                </a:spcBef>
                <a:spcAft>
                  <a:spcPts val="0"/>
                </a:spcAft>
                <a:buClr>
                  <a:srgbClr val="EBEBEB"/>
                </a:buClr>
                <a:buSzPct val="72727"/>
                <a:buFont typeface="Helvetica Neue"/>
                <a:buNone/>
              </a:pPr>
              <a:endParaRPr sz="2200" b="0" i="0" u="none" strike="noStrike" cap="none">
                <a:latin typeface="Helvetica Neue"/>
                <a:ea typeface="Helvetica Neue"/>
                <a:cs typeface="Helvetica Neue"/>
                <a:sym typeface="Helvetica Neue"/>
              </a:endParaRPr>
            </a:p>
            <a:p>
              <a:pPr marL="0" marR="0" lvl="0" indent="0" algn="l" rtl="0">
                <a:lnSpc>
                  <a:spcPct val="120000"/>
                </a:lnSpc>
                <a:spcBef>
                  <a:spcPts val="2700"/>
                </a:spcBef>
                <a:spcAft>
                  <a:spcPts val="0"/>
                </a:spcAft>
                <a:buClr>
                  <a:srgbClr val="EBEBEB"/>
                </a:buClr>
                <a:buSzPct val="72727"/>
                <a:buFont typeface="Helvetica Neue"/>
                <a:buNone/>
              </a:pPr>
              <a:endParaRPr sz="2200" b="0" i="0" u="none" strike="noStrike" cap="none">
                <a:latin typeface="Helvetica Neue"/>
                <a:ea typeface="Helvetica Neue"/>
                <a:cs typeface="Helvetica Neue"/>
                <a:sym typeface="Helvetica Neue"/>
              </a:endParaRPr>
            </a:p>
            <a:p>
              <a:pPr marL="0" marR="0" lvl="0" indent="0" algn="l" rtl="0">
                <a:lnSpc>
                  <a:spcPct val="120000"/>
                </a:lnSpc>
                <a:spcBef>
                  <a:spcPts val="2700"/>
                </a:spcBef>
                <a:spcAft>
                  <a:spcPts val="0"/>
                </a:spcAft>
                <a:buClr>
                  <a:srgbClr val="EBEBEB"/>
                </a:buClr>
                <a:buSzPct val="72727"/>
                <a:buFont typeface="Helvetica Neue"/>
                <a:buNone/>
              </a:pPr>
              <a:endParaRPr sz="2200" b="0" i="0" u="none" strike="noStrike" cap="none">
                <a:latin typeface="Helvetica Neue"/>
                <a:ea typeface="Helvetica Neue"/>
                <a:cs typeface="Helvetica Neue"/>
                <a:sym typeface="Helvetica Neue"/>
              </a:endParaRPr>
            </a:p>
          </p:txBody>
        </p:sp>
        <p:cxnSp>
          <p:nvCxnSpPr>
            <p:cNvPr id="309" name="Google Shape;309;p48"/>
            <p:cNvCxnSpPr/>
            <p:nvPr/>
          </p:nvCxnSpPr>
          <p:spPr>
            <a:xfrm rot="10800000" flipH="1">
              <a:off x="4698400" y="3160670"/>
              <a:ext cx="449400" cy="600"/>
            </a:xfrm>
            <a:prstGeom prst="straightConnector1">
              <a:avLst/>
            </a:prstGeom>
            <a:noFill/>
            <a:ln w="28575" cap="flat" cmpd="sng">
              <a:solidFill>
                <a:srgbClr val="B45F06"/>
              </a:solidFill>
              <a:prstDash val="solid"/>
              <a:round/>
              <a:headEnd type="none" w="sm" len="sm"/>
              <a:tailEnd type="triangle" w="med" len="med"/>
            </a:ln>
          </p:spPr>
        </p:cxnSp>
        <p:cxnSp>
          <p:nvCxnSpPr>
            <p:cNvPr id="310" name="Google Shape;310;p48"/>
            <p:cNvCxnSpPr/>
            <p:nvPr/>
          </p:nvCxnSpPr>
          <p:spPr>
            <a:xfrm rot="10800000" flipH="1">
              <a:off x="4698400" y="2788510"/>
              <a:ext cx="449400" cy="600"/>
            </a:xfrm>
            <a:prstGeom prst="straightConnector1">
              <a:avLst/>
            </a:prstGeom>
            <a:noFill/>
            <a:ln w="28575" cap="flat" cmpd="sng">
              <a:solidFill>
                <a:srgbClr val="B45F06"/>
              </a:solidFill>
              <a:prstDash val="solid"/>
              <a:round/>
              <a:headEnd type="none" w="sm" len="sm"/>
              <a:tailEnd type="triangle" w="med" len="med"/>
            </a:ln>
          </p:spPr>
        </p:cxnSp>
        <p:cxnSp>
          <p:nvCxnSpPr>
            <p:cNvPr id="311" name="Google Shape;311;p48"/>
            <p:cNvCxnSpPr/>
            <p:nvPr/>
          </p:nvCxnSpPr>
          <p:spPr>
            <a:xfrm rot="10800000" flipH="1">
              <a:off x="4659700" y="3819117"/>
              <a:ext cx="449400" cy="600"/>
            </a:xfrm>
            <a:prstGeom prst="straightConnector1">
              <a:avLst/>
            </a:prstGeom>
            <a:noFill/>
            <a:ln w="28575" cap="flat" cmpd="sng">
              <a:solidFill>
                <a:srgbClr val="B45F06"/>
              </a:solidFill>
              <a:prstDash val="solid"/>
              <a:round/>
              <a:headEnd type="none" w="sm" len="sm"/>
              <a:tailEnd type="triangle" w="med" len="med"/>
            </a:ln>
          </p:spPr>
        </p:cxnSp>
        <p:pic>
          <p:nvPicPr>
            <p:cNvPr id="312" name="Google Shape;312;p48"/>
            <p:cNvPicPr preferRelativeResize="0"/>
            <p:nvPr/>
          </p:nvPicPr>
          <p:blipFill>
            <a:blip r:embed="rId4">
              <a:alphaModFix/>
            </a:blip>
            <a:stretch>
              <a:fillRect/>
            </a:stretch>
          </p:blipFill>
          <p:spPr>
            <a:xfrm>
              <a:off x="5271725" y="1244824"/>
              <a:ext cx="3191920" cy="3832300"/>
            </a:xfrm>
            <a:prstGeom prst="rect">
              <a:avLst/>
            </a:prstGeom>
            <a:noFill/>
            <a:ln w="19050" cap="flat" cmpd="sng">
              <a:solidFill>
                <a:srgbClr val="999999"/>
              </a:solidFill>
              <a:prstDash val="solid"/>
              <a:round/>
              <a:headEnd type="none" w="sm" len="sm"/>
              <a:tailEnd type="none" w="sm" len="sm"/>
            </a:ln>
            <a:effectLst>
              <a:outerShdw blurRad="57150" dist="19050" dir="5400000" algn="bl" rotWithShape="0">
                <a:srgbClr val="000000">
                  <a:alpha val="70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9"/>
          <p:cNvSpPr txBox="1">
            <a:spLocks noGrp="1"/>
          </p:cNvSpPr>
          <p:nvPr>
            <p:ph type="title"/>
          </p:nvPr>
        </p:nvSpPr>
        <p:spPr>
          <a:xfrm>
            <a:off x="521498" y="132213"/>
            <a:ext cx="8072400" cy="867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Parameterized Tests (3)</a:t>
            </a:r>
            <a:endParaRPr>
              <a:solidFill>
                <a:srgbClr val="000000"/>
              </a:solidFill>
            </a:endParaRPr>
          </a:p>
        </p:txBody>
      </p:sp>
      <p:sp>
        <p:nvSpPr>
          <p:cNvPr id="318" name="Google Shape;318;p49"/>
          <p:cNvSpPr txBox="1">
            <a:spLocks noGrp="1"/>
          </p:cNvSpPr>
          <p:nvPr>
            <p:ph type="body" idx="1"/>
          </p:nvPr>
        </p:nvSpPr>
        <p:spPr>
          <a:xfrm>
            <a:off x="521497" y="1059386"/>
            <a:ext cx="8072400" cy="3797400"/>
          </a:xfrm>
          <a:prstGeom prst="rect">
            <a:avLst/>
          </a:prstGeom>
          <a:noFill/>
          <a:ln>
            <a:noFill/>
          </a:ln>
        </p:spPr>
        <p:txBody>
          <a:bodyPr spcFirstLastPara="1" wrap="square" lIns="32750" tIns="32750" rIns="32750" bIns="32750" anchor="t" anchorCtr="0">
            <a:normAutofit/>
          </a:bodyPr>
          <a:lstStyle/>
          <a:p>
            <a:pPr marL="266700" lvl="0" indent="-266700" algn="l" rtl="0">
              <a:lnSpc>
                <a:spcPct val="120000"/>
              </a:lnSpc>
              <a:spcBef>
                <a:spcPts val="2700"/>
              </a:spcBef>
              <a:spcAft>
                <a:spcPts val="0"/>
              </a:spcAft>
              <a:buClr>
                <a:srgbClr val="000000"/>
              </a:buClr>
              <a:buSzPts val="1400"/>
              <a:buFont typeface="Helvetica Neue"/>
              <a:buChar char="•"/>
            </a:pPr>
            <a:r>
              <a:rPr lang="en-US" sz="1800">
                <a:solidFill>
                  <a:srgbClr val="000000"/>
                </a:solidFill>
              </a:rPr>
              <a:t>It's </a:t>
            </a:r>
            <a:r>
              <a:rPr lang="en-US" sz="1800" b="1">
                <a:solidFill>
                  <a:srgbClr val="000000"/>
                </a:solidFill>
              </a:rPr>
              <a:t>not</a:t>
            </a:r>
            <a:r>
              <a:rPr lang="en-US" sz="1800">
                <a:solidFill>
                  <a:srgbClr val="000000"/>
                </a:solidFill>
              </a:rPr>
              <a:t> advised to add </a:t>
            </a:r>
            <a:r>
              <a:rPr lang="en-US" sz="1800">
                <a:solidFill>
                  <a:srgbClr val="B45F06"/>
                </a:solidFill>
              </a:rPr>
              <a:t>non-parameterized</a:t>
            </a:r>
            <a:r>
              <a:rPr lang="en-US" sz="1800">
                <a:solidFill>
                  <a:srgbClr val="000000"/>
                </a:solidFill>
              </a:rPr>
              <a:t> tests in </a:t>
            </a:r>
            <a:r>
              <a:rPr lang="en-US" sz="1800">
                <a:solidFill>
                  <a:srgbClr val="000000"/>
                </a:solidFill>
                <a:latin typeface="Consolas"/>
                <a:ea typeface="Consolas"/>
                <a:cs typeface="Consolas"/>
                <a:sym typeface="Consolas"/>
              </a:rPr>
              <a:t>@RunWith(Parameterized.class)</a:t>
            </a:r>
            <a:r>
              <a:rPr lang="en-US" sz="1800">
                <a:solidFill>
                  <a:srgbClr val="000000"/>
                </a:solidFill>
              </a:rPr>
              <a:t> classes.</a:t>
            </a:r>
            <a:endParaRPr sz="1800">
              <a:solidFill>
                <a:srgbClr val="000000"/>
              </a:solidFill>
            </a:endParaRPr>
          </a:p>
          <a:p>
            <a:pPr marL="914400" lvl="1" indent="-317500" algn="l" rtl="0">
              <a:lnSpc>
                <a:spcPct val="120000"/>
              </a:lnSpc>
              <a:spcBef>
                <a:spcPts val="2700"/>
              </a:spcBef>
              <a:spcAft>
                <a:spcPts val="0"/>
              </a:spcAft>
              <a:buClr>
                <a:srgbClr val="000000"/>
              </a:buClr>
              <a:buSzPts val="1400"/>
              <a:buFont typeface="Helvetica Neue"/>
              <a:buChar char="➢"/>
            </a:pPr>
            <a:r>
              <a:rPr lang="en-US" sz="1800">
                <a:solidFill>
                  <a:srgbClr val="000000"/>
                </a:solidFill>
              </a:rPr>
              <a:t>They will be executed </a:t>
            </a:r>
            <a:r>
              <a:rPr lang="en-US" sz="1800">
                <a:solidFill>
                  <a:srgbClr val="B45F06"/>
                </a:solidFill>
              </a:rPr>
              <a:t>as many times</a:t>
            </a:r>
            <a:r>
              <a:rPr lang="en-US" sz="1800">
                <a:solidFill>
                  <a:srgbClr val="000000"/>
                </a:solidFill>
              </a:rPr>
              <a:t> as the existing pairs of parameters. </a:t>
            </a:r>
            <a:endParaRPr sz="1800">
              <a:solidFill>
                <a:srgbClr val="000000"/>
              </a:solidFill>
            </a:endParaRPr>
          </a:p>
          <a:p>
            <a:pPr marL="914400" lvl="1" indent="-317500" algn="l" rtl="0">
              <a:lnSpc>
                <a:spcPct val="120000"/>
              </a:lnSpc>
              <a:spcBef>
                <a:spcPts val="2700"/>
              </a:spcBef>
              <a:spcAft>
                <a:spcPts val="0"/>
              </a:spcAft>
              <a:buClr>
                <a:srgbClr val="000000"/>
              </a:buClr>
              <a:buSzPts val="1400"/>
              <a:buFont typeface="Helvetica Neue"/>
              <a:buChar char="➢"/>
            </a:pPr>
            <a:r>
              <a:rPr lang="en-US" sz="1800">
                <a:solidFill>
                  <a:srgbClr val="B45F06"/>
                </a:solidFill>
              </a:rPr>
              <a:t>Normal</a:t>
            </a:r>
            <a:r>
              <a:rPr lang="en-US" sz="1800">
                <a:solidFill>
                  <a:srgbClr val="000000"/>
                </a:solidFill>
              </a:rPr>
              <a:t> unit tests should be placed in </a:t>
            </a:r>
            <a:r>
              <a:rPr lang="en-US" sz="1800">
                <a:solidFill>
                  <a:srgbClr val="B45F06"/>
                </a:solidFill>
              </a:rPr>
              <a:t>another</a:t>
            </a:r>
            <a:r>
              <a:rPr lang="en-US" sz="1800">
                <a:solidFill>
                  <a:srgbClr val="000000"/>
                </a:solidFill>
              </a:rPr>
              <a:t> class.</a:t>
            </a:r>
            <a:endParaRPr sz="1400">
              <a:solidFill>
                <a:srgbClr val="000000"/>
              </a:solidFill>
            </a:endParaRPr>
          </a:p>
        </p:txBody>
      </p:sp>
      <p:sp>
        <p:nvSpPr>
          <p:cNvPr id="319" name="Google Shape;319;p49"/>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21</a:t>
            </a:fld>
            <a:endParaRPr>
              <a:solidFill>
                <a:srgbClr val="0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0"/>
          <p:cNvSpPr txBox="1">
            <a:spLocks noGrp="1"/>
          </p:cNvSpPr>
          <p:nvPr>
            <p:ph type="title"/>
          </p:nvPr>
        </p:nvSpPr>
        <p:spPr>
          <a:xfrm>
            <a:off x="521498" y="-20187"/>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Test Suites</a:t>
            </a:r>
            <a:endParaRPr>
              <a:solidFill>
                <a:srgbClr val="000000"/>
              </a:solidFill>
            </a:endParaRPr>
          </a:p>
        </p:txBody>
      </p:sp>
      <p:sp>
        <p:nvSpPr>
          <p:cNvPr id="325" name="Google Shape;325;p50"/>
          <p:cNvSpPr txBox="1">
            <a:spLocks noGrp="1"/>
          </p:cNvSpPr>
          <p:nvPr>
            <p:ph type="body" idx="1"/>
          </p:nvPr>
        </p:nvSpPr>
        <p:spPr>
          <a:xfrm>
            <a:off x="521500" y="1080175"/>
            <a:ext cx="8181600" cy="1638300"/>
          </a:xfrm>
          <a:prstGeom prst="rect">
            <a:avLst/>
          </a:prstGeom>
          <a:noFill/>
          <a:ln>
            <a:noFill/>
          </a:ln>
        </p:spPr>
        <p:txBody>
          <a:bodyPr spcFirstLastPara="1" wrap="square" lIns="32750" tIns="32750" rIns="32750" bIns="32750" anchor="t" anchorCtr="0">
            <a:normAutofit fontScale="92500" lnSpcReduction="20000"/>
          </a:bodyPr>
          <a:lstStyle/>
          <a:p>
            <a:pPr marL="266700" lvl="0" indent="-251459" algn="l" rtl="0">
              <a:lnSpc>
                <a:spcPct val="120000"/>
              </a:lnSpc>
              <a:spcBef>
                <a:spcPts val="0"/>
              </a:spcBef>
              <a:spcAft>
                <a:spcPts val="0"/>
              </a:spcAft>
              <a:buClr>
                <a:srgbClr val="000000"/>
              </a:buClr>
              <a:buSzPct val="72727"/>
              <a:buFont typeface="Helvetica Neue"/>
              <a:buChar char="•"/>
            </a:pPr>
            <a:r>
              <a:rPr lang="en-US">
                <a:solidFill>
                  <a:srgbClr val="B45F06"/>
                </a:solidFill>
              </a:rPr>
              <a:t>Suites</a:t>
            </a:r>
            <a:r>
              <a:rPr lang="en-US">
                <a:solidFill>
                  <a:srgbClr val="000000"/>
                </a:solidFill>
              </a:rPr>
              <a:t> allow grouping of Test classes. They are empty classes, annotated with the </a:t>
            </a:r>
            <a:r>
              <a:rPr lang="en-US">
                <a:solidFill>
                  <a:srgbClr val="B45F06"/>
                </a:solidFill>
                <a:latin typeface="Consolas"/>
                <a:ea typeface="Consolas"/>
                <a:cs typeface="Consolas"/>
                <a:sym typeface="Consolas"/>
              </a:rPr>
              <a:t>@RunWith</a:t>
            </a:r>
            <a:r>
              <a:rPr lang="en-US">
                <a:solidFill>
                  <a:srgbClr val="000000"/>
                </a:solidFill>
                <a:latin typeface="Consolas"/>
                <a:ea typeface="Consolas"/>
                <a:cs typeface="Consolas"/>
                <a:sym typeface="Consolas"/>
              </a:rPr>
              <a:t> </a:t>
            </a:r>
            <a:r>
              <a:rPr lang="en-US">
                <a:solidFill>
                  <a:srgbClr val="000000"/>
                </a:solidFill>
              </a:rPr>
              <a:t>and the </a:t>
            </a:r>
            <a:r>
              <a:rPr lang="en-US">
                <a:solidFill>
                  <a:srgbClr val="B45F06"/>
                </a:solidFill>
                <a:latin typeface="Consolas"/>
                <a:ea typeface="Consolas"/>
                <a:cs typeface="Consolas"/>
                <a:sym typeface="Consolas"/>
              </a:rPr>
              <a:t>@Suite.SuiteClasses</a:t>
            </a:r>
            <a:r>
              <a:rPr lang="en-US">
                <a:solidFill>
                  <a:srgbClr val="000000"/>
                </a:solidFill>
                <a:latin typeface="Consolas"/>
                <a:ea typeface="Consolas"/>
                <a:cs typeface="Consolas"/>
                <a:sym typeface="Consolas"/>
              </a:rPr>
              <a:t> </a:t>
            </a:r>
            <a:r>
              <a:rPr lang="en-US">
                <a:solidFill>
                  <a:srgbClr val="000000"/>
                </a:solidFill>
              </a:rPr>
              <a:t>annotations.</a:t>
            </a:r>
            <a:endParaRPr>
              <a:solidFill>
                <a:srgbClr val="000000"/>
              </a:solidFill>
            </a:endParaRPr>
          </a:p>
          <a:p>
            <a:pPr marL="266700" lvl="0" indent="-251459" algn="l" rtl="0">
              <a:lnSpc>
                <a:spcPct val="120000"/>
              </a:lnSpc>
              <a:spcBef>
                <a:spcPts val="1000"/>
              </a:spcBef>
              <a:spcAft>
                <a:spcPts val="0"/>
              </a:spcAft>
              <a:buClr>
                <a:srgbClr val="000000"/>
              </a:buClr>
              <a:buSzPct val="72727"/>
              <a:buFont typeface="Helvetica Neue"/>
              <a:buChar char="•"/>
            </a:pPr>
            <a:r>
              <a:rPr lang="en-US">
                <a:solidFill>
                  <a:srgbClr val="000000"/>
                </a:solidFill>
              </a:rPr>
              <a:t>When the suite class runs, all the tests in the included classes will also run.</a:t>
            </a:r>
            <a:endParaRPr>
              <a:solidFill>
                <a:srgbClr val="000000"/>
              </a:solidFill>
            </a:endParaRPr>
          </a:p>
        </p:txBody>
      </p:sp>
      <p:pic>
        <p:nvPicPr>
          <p:cNvPr id="326" name="Google Shape;326;p50"/>
          <p:cNvPicPr preferRelativeResize="0"/>
          <p:nvPr/>
        </p:nvPicPr>
        <p:blipFill rotWithShape="1">
          <a:blip r:embed="rId3">
            <a:alphaModFix/>
          </a:blip>
          <a:srcRect/>
          <a:stretch/>
        </p:blipFill>
        <p:spPr>
          <a:xfrm>
            <a:off x="2252762" y="2468875"/>
            <a:ext cx="5030437" cy="2388050"/>
          </a:xfrm>
          <a:prstGeom prst="rect">
            <a:avLst/>
          </a:prstGeom>
          <a:noFill/>
          <a:ln w="19050" cap="flat" cmpd="sng">
            <a:solidFill>
              <a:srgbClr val="999999"/>
            </a:solidFill>
            <a:prstDash val="solid"/>
            <a:round/>
            <a:headEnd type="none" w="sm" len="sm"/>
            <a:tailEnd type="none" w="sm" len="sm"/>
          </a:ln>
          <a:effectLst>
            <a:outerShdw blurRad="292100" dist="139700" dir="2700000" algn="tl" rotWithShape="0">
              <a:srgbClr val="333333">
                <a:alpha val="63921"/>
              </a:srgbClr>
            </a:outerShdw>
          </a:effectLst>
        </p:spPr>
      </p:pic>
      <p:sp>
        <p:nvSpPr>
          <p:cNvPr id="327" name="Google Shape;327;p50"/>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22</a:t>
            </a:fld>
            <a:endParaRPr>
              <a:solidFill>
                <a:srgbClr val="000000"/>
              </a:solidFill>
            </a:endParaRPr>
          </a:p>
        </p:txBody>
      </p:sp>
      <p:cxnSp>
        <p:nvCxnSpPr>
          <p:cNvPr id="328" name="Google Shape;328;p50"/>
          <p:cNvCxnSpPr/>
          <p:nvPr/>
        </p:nvCxnSpPr>
        <p:spPr>
          <a:xfrm rot="10800000" flipH="1">
            <a:off x="1621225" y="3447307"/>
            <a:ext cx="462000" cy="600"/>
          </a:xfrm>
          <a:prstGeom prst="straightConnector1">
            <a:avLst/>
          </a:prstGeom>
          <a:noFill/>
          <a:ln w="28575" cap="flat" cmpd="sng">
            <a:solidFill>
              <a:srgbClr val="B45F06"/>
            </a:solidFill>
            <a:prstDash val="solid"/>
            <a:round/>
            <a:headEnd type="none" w="sm" len="sm"/>
            <a:tailEnd type="triangle" w="med" len="med"/>
          </a:ln>
        </p:spPr>
      </p:cxnSp>
      <p:cxnSp>
        <p:nvCxnSpPr>
          <p:cNvPr id="329" name="Google Shape;329;p50"/>
          <p:cNvCxnSpPr/>
          <p:nvPr/>
        </p:nvCxnSpPr>
        <p:spPr>
          <a:xfrm rot="10800000" flipH="1">
            <a:off x="1621225" y="3662671"/>
            <a:ext cx="462000" cy="600"/>
          </a:xfrm>
          <a:prstGeom prst="straightConnector1">
            <a:avLst/>
          </a:prstGeom>
          <a:noFill/>
          <a:ln w="28575" cap="flat" cmpd="sng">
            <a:solidFill>
              <a:srgbClr val="B45F06"/>
            </a:solidFill>
            <a:prstDash val="solid"/>
            <a:round/>
            <a:headEnd type="none" w="sm" len="sm"/>
            <a:tailEnd type="triangle"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1"/>
          <p:cNvSpPr txBox="1">
            <a:spLocks noGrp="1"/>
          </p:cNvSpPr>
          <p:nvPr>
            <p:ph type="title"/>
          </p:nvPr>
        </p:nvSpPr>
        <p:spPr>
          <a:xfrm>
            <a:off x="535781" y="204830"/>
            <a:ext cx="8072400" cy="759600"/>
          </a:xfrm>
          <a:prstGeom prst="rect">
            <a:avLst/>
          </a:prstGeom>
          <a:noFill/>
          <a:ln>
            <a:noFill/>
          </a:ln>
        </p:spPr>
        <p:txBody>
          <a:bodyPr spcFirstLastPara="1" wrap="square" lIns="32750" tIns="32750" rIns="32750" bIns="32750" anchor="ctr" anchorCtr="0">
            <a:noAutofit/>
          </a:bodyPr>
          <a:lstStyle/>
          <a:p>
            <a:pPr marL="0" lvl="0" indent="0" algn="ctr" rtl="0">
              <a:lnSpc>
                <a:spcPct val="100000"/>
              </a:lnSpc>
              <a:spcBef>
                <a:spcPts val="0"/>
              </a:spcBef>
              <a:spcAft>
                <a:spcPts val="0"/>
              </a:spcAft>
              <a:buClr>
                <a:srgbClr val="FFFFFF"/>
              </a:buClr>
              <a:buSzPts val="3100"/>
              <a:buFont typeface="Helvetica Neue"/>
              <a:buNone/>
            </a:pPr>
            <a:r>
              <a:rPr lang="en-US" sz="3100">
                <a:solidFill>
                  <a:srgbClr val="000000"/>
                </a:solidFill>
              </a:rPr>
              <a:t>Executing multiple Test classes/suites</a:t>
            </a:r>
            <a:endParaRPr sz="3100">
              <a:solidFill>
                <a:srgbClr val="000000"/>
              </a:solidFill>
            </a:endParaRPr>
          </a:p>
        </p:txBody>
      </p:sp>
      <p:sp>
        <p:nvSpPr>
          <p:cNvPr id="335" name="Google Shape;335;p51"/>
          <p:cNvSpPr txBox="1">
            <a:spLocks noGrp="1"/>
          </p:cNvSpPr>
          <p:nvPr>
            <p:ph type="body" idx="1"/>
          </p:nvPr>
        </p:nvSpPr>
        <p:spPr>
          <a:xfrm>
            <a:off x="535781" y="964406"/>
            <a:ext cx="8072400" cy="3027600"/>
          </a:xfrm>
          <a:prstGeom prst="rect">
            <a:avLst/>
          </a:prstGeom>
          <a:noFill/>
          <a:ln>
            <a:noFill/>
          </a:ln>
        </p:spPr>
        <p:txBody>
          <a:bodyPr spcFirstLastPara="1" wrap="square" lIns="32750" tIns="32750" rIns="32750" bIns="32750" anchor="t" anchorCtr="0">
            <a:normAutofit/>
          </a:bodyPr>
          <a:lstStyle/>
          <a:p>
            <a:pPr marL="266700" lvl="0" indent="-260350" algn="l" rtl="0">
              <a:lnSpc>
                <a:spcPct val="115000"/>
              </a:lnSpc>
              <a:spcBef>
                <a:spcPts val="0"/>
              </a:spcBef>
              <a:spcAft>
                <a:spcPts val="0"/>
              </a:spcAft>
              <a:buClr>
                <a:srgbClr val="000000"/>
              </a:buClr>
              <a:buSzPts val="1500"/>
              <a:buFont typeface="Consolas"/>
              <a:buChar char="•"/>
            </a:pPr>
            <a:r>
              <a:rPr lang="en-US" sz="2100">
                <a:solidFill>
                  <a:srgbClr val="B45F06"/>
                </a:solidFill>
                <a:latin typeface="Consolas"/>
                <a:ea typeface="Consolas"/>
                <a:cs typeface="Consolas"/>
                <a:sym typeface="Consolas"/>
              </a:rPr>
              <a:t>JUnitCore.runClasses</a:t>
            </a:r>
            <a:r>
              <a:rPr lang="en-US" sz="2100">
                <a:solidFill>
                  <a:srgbClr val="000000"/>
                </a:solidFill>
              </a:rPr>
              <a:t> allows the execution of multiple Test classes and suites. The results are stored in a </a:t>
            </a:r>
            <a:r>
              <a:rPr lang="en-US" sz="2100">
                <a:solidFill>
                  <a:srgbClr val="B45F06"/>
                </a:solidFill>
                <a:latin typeface="Consolas"/>
                <a:ea typeface="Consolas"/>
                <a:cs typeface="Consolas"/>
                <a:sym typeface="Consolas"/>
              </a:rPr>
              <a:t>Result</a:t>
            </a:r>
            <a:r>
              <a:rPr lang="en-US" sz="2100">
                <a:solidFill>
                  <a:srgbClr val="000000"/>
                </a:solidFill>
              </a:rPr>
              <a:t> object as defined by the JUnit framework. </a:t>
            </a:r>
            <a:endParaRPr>
              <a:solidFill>
                <a:srgbClr val="000000"/>
              </a:solidFill>
            </a:endParaRPr>
          </a:p>
        </p:txBody>
      </p:sp>
      <p:pic>
        <p:nvPicPr>
          <p:cNvPr id="336" name="Google Shape;336;p51"/>
          <p:cNvPicPr preferRelativeResize="0"/>
          <p:nvPr/>
        </p:nvPicPr>
        <p:blipFill rotWithShape="1">
          <a:blip r:embed="rId3">
            <a:alphaModFix/>
          </a:blip>
          <a:srcRect/>
          <a:stretch/>
        </p:blipFill>
        <p:spPr>
          <a:xfrm>
            <a:off x="4924488" y="1862300"/>
            <a:ext cx="3549486" cy="3086050"/>
          </a:xfrm>
          <a:prstGeom prst="rect">
            <a:avLst/>
          </a:prstGeom>
          <a:noFill/>
          <a:ln w="19050" cap="flat" cmpd="sng">
            <a:solidFill>
              <a:srgbClr val="999999"/>
            </a:solidFill>
            <a:prstDash val="solid"/>
            <a:round/>
            <a:headEnd type="none" w="sm" len="sm"/>
            <a:tailEnd type="none" w="sm" len="sm"/>
          </a:ln>
        </p:spPr>
      </p:pic>
      <p:sp>
        <p:nvSpPr>
          <p:cNvPr id="337" name="Google Shape;337;p51"/>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23</a:t>
            </a:fld>
            <a:endParaRPr>
              <a:solidFill>
                <a:srgbClr val="000000"/>
              </a:solidFill>
            </a:endParaRPr>
          </a:p>
        </p:txBody>
      </p:sp>
      <p:cxnSp>
        <p:nvCxnSpPr>
          <p:cNvPr id="338" name="Google Shape;338;p51"/>
          <p:cNvCxnSpPr/>
          <p:nvPr/>
        </p:nvCxnSpPr>
        <p:spPr>
          <a:xfrm rot="10800000" flipH="1">
            <a:off x="4335025" y="2942701"/>
            <a:ext cx="443100" cy="600"/>
          </a:xfrm>
          <a:prstGeom prst="straightConnector1">
            <a:avLst/>
          </a:prstGeom>
          <a:noFill/>
          <a:ln w="28575" cap="flat" cmpd="sng">
            <a:solidFill>
              <a:srgbClr val="B45F06"/>
            </a:solidFill>
            <a:prstDash val="solid"/>
            <a:round/>
            <a:headEnd type="none" w="sm" len="sm"/>
            <a:tailEnd type="triangle" w="med" len="med"/>
          </a:ln>
        </p:spPr>
      </p:cxnSp>
      <p:sp>
        <p:nvSpPr>
          <p:cNvPr id="339" name="Google Shape;339;p51"/>
          <p:cNvSpPr txBox="1"/>
          <p:nvPr/>
        </p:nvSpPr>
        <p:spPr>
          <a:xfrm>
            <a:off x="5813650" y="3113625"/>
            <a:ext cx="3052800" cy="300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US" sz="750" b="1" i="0" u="none" strike="noStrike" cap="none">
                <a:solidFill>
                  <a:srgbClr val="333333"/>
                </a:solidFill>
                <a:highlight>
                  <a:srgbClr val="FFFFFF"/>
                </a:highlight>
                <a:latin typeface="Consolas"/>
                <a:ea typeface="Consolas"/>
                <a:cs typeface="Consolas"/>
                <a:sym typeface="Consolas"/>
              </a:rPr>
              <a:t>MyAdvancedMathPowerOfTwoParameterizedTest</a:t>
            </a:r>
            <a:endParaRPr sz="750" b="1" i="0" u="none" strike="noStrike" cap="none">
              <a:solidFill>
                <a:srgbClr val="333333"/>
              </a:solidFill>
              <a:latin typeface="Helvetica Neue"/>
              <a:ea typeface="Helvetica Neue"/>
              <a:cs typeface="Helvetica Neue"/>
              <a:sym typeface="Helvetica Neue"/>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8"/>
          <p:cNvSpPr txBox="1">
            <a:spLocks noGrp="1"/>
          </p:cNvSpPr>
          <p:nvPr>
            <p:ph type="body" idx="1"/>
          </p:nvPr>
        </p:nvSpPr>
        <p:spPr>
          <a:xfrm>
            <a:off x="535781" y="1272480"/>
            <a:ext cx="8072400" cy="3355200"/>
          </a:xfrm>
          <a:prstGeom prst="rect">
            <a:avLst/>
          </a:prstGeom>
          <a:noFill/>
          <a:ln>
            <a:noFill/>
          </a:ln>
        </p:spPr>
        <p:txBody>
          <a:bodyPr spcFirstLastPara="1" wrap="square" lIns="32750" tIns="32750" rIns="32750" bIns="32750" anchor="t" anchorCtr="0">
            <a:noAutofit/>
          </a:bodyPr>
          <a:lstStyle/>
          <a:p>
            <a:pPr marL="0" lvl="0" indent="0" algn="l" rtl="0">
              <a:lnSpc>
                <a:spcPct val="80000"/>
              </a:lnSpc>
              <a:spcBef>
                <a:spcPts val="0"/>
              </a:spcBef>
              <a:spcAft>
                <a:spcPts val="0"/>
              </a:spcAft>
              <a:buSzPts val="1018"/>
              <a:buNone/>
            </a:pPr>
            <a:r>
              <a:rPr lang="en-US" sz="2227">
                <a:solidFill>
                  <a:srgbClr val="000000"/>
                </a:solidFill>
              </a:rPr>
              <a:t>Unit tests should: </a:t>
            </a:r>
            <a:endParaRPr sz="2135">
              <a:solidFill>
                <a:srgbClr val="000000"/>
              </a:solidFill>
            </a:endParaRPr>
          </a:p>
          <a:p>
            <a:pPr marL="520700" lvl="2" indent="-285750" algn="l" rtl="0">
              <a:lnSpc>
                <a:spcPct val="80000"/>
              </a:lnSpc>
              <a:spcBef>
                <a:spcPts val="2700"/>
              </a:spcBef>
              <a:spcAft>
                <a:spcPts val="0"/>
              </a:spcAft>
              <a:buClr>
                <a:srgbClr val="000000"/>
              </a:buClr>
              <a:buSzPts val="2100"/>
              <a:buFont typeface="Helvetica Neue"/>
              <a:buAutoNum type="arabicPeriod"/>
            </a:pPr>
            <a:r>
              <a:rPr lang="en-US" sz="2135">
                <a:solidFill>
                  <a:srgbClr val="000000"/>
                </a:solidFill>
              </a:rPr>
              <a:t>be </a:t>
            </a:r>
            <a:r>
              <a:rPr lang="en-US" sz="2135">
                <a:solidFill>
                  <a:srgbClr val="B45F06"/>
                </a:solidFill>
              </a:rPr>
              <a:t>atomic</a:t>
            </a:r>
            <a:r>
              <a:rPr lang="en-US" sz="2135">
                <a:solidFill>
                  <a:srgbClr val="000000"/>
                </a:solidFill>
              </a:rPr>
              <a:t>,</a:t>
            </a:r>
            <a:endParaRPr sz="2135">
              <a:solidFill>
                <a:srgbClr val="000000"/>
              </a:solidFill>
            </a:endParaRPr>
          </a:p>
          <a:p>
            <a:pPr marL="520700" lvl="2" indent="-285750" algn="l" rtl="0">
              <a:lnSpc>
                <a:spcPct val="80000"/>
              </a:lnSpc>
              <a:spcBef>
                <a:spcPts val="2700"/>
              </a:spcBef>
              <a:spcAft>
                <a:spcPts val="0"/>
              </a:spcAft>
              <a:buClr>
                <a:srgbClr val="000000"/>
              </a:buClr>
              <a:buSzPts val="2100"/>
              <a:buFont typeface="Helvetica Neue"/>
              <a:buAutoNum type="arabicPeriod"/>
            </a:pPr>
            <a:r>
              <a:rPr lang="en-US" sz="2135">
                <a:solidFill>
                  <a:srgbClr val="000000"/>
                </a:solidFill>
              </a:rPr>
              <a:t>be </a:t>
            </a:r>
            <a:r>
              <a:rPr lang="en-US" sz="2135">
                <a:solidFill>
                  <a:srgbClr val="B45F06"/>
                </a:solidFill>
              </a:rPr>
              <a:t>order-independent</a:t>
            </a:r>
            <a:r>
              <a:rPr lang="en-US" sz="2135">
                <a:solidFill>
                  <a:srgbClr val="000000"/>
                </a:solidFill>
              </a:rPr>
              <a:t> and </a:t>
            </a:r>
            <a:r>
              <a:rPr lang="en-US" sz="2135">
                <a:solidFill>
                  <a:srgbClr val="B45F06"/>
                </a:solidFill>
              </a:rPr>
              <a:t>isolated</a:t>
            </a:r>
            <a:r>
              <a:rPr lang="en-US" sz="2135">
                <a:solidFill>
                  <a:srgbClr val="000000"/>
                </a:solidFill>
              </a:rPr>
              <a:t>,</a:t>
            </a:r>
            <a:endParaRPr sz="2135">
              <a:solidFill>
                <a:srgbClr val="000000"/>
              </a:solidFill>
            </a:endParaRPr>
          </a:p>
          <a:p>
            <a:pPr marL="520700" lvl="2" indent="-285750" algn="l" rtl="0">
              <a:lnSpc>
                <a:spcPct val="80000"/>
              </a:lnSpc>
              <a:spcBef>
                <a:spcPts val="2700"/>
              </a:spcBef>
              <a:spcAft>
                <a:spcPts val="0"/>
              </a:spcAft>
              <a:buClr>
                <a:srgbClr val="000000"/>
              </a:buClr>
              <a:buSzPts val="2100"/>
              <a:buFont typeface="Helvetica Neue"/>
              <a:buAutoNum type="arabicPeriod"/>
            </a:pPr>
            <a:r>
              <a:rPr lang="en-US" sz="2135">
                <a:solidFill>
                  <a:srgbClr val="B45F06"/>
                </a:solidFill>
              </a:rPr>
              <a:t>run fast</a:t>
            </a:r>
            <a:r>
              <a:rPr lang="en-US" sz="2135">
                <a:solidFill>
                  <a:srgbClr val="000000"/>
                </a:solidFill>
              </a:rPr>
              <a:t>,</a:t>
            </a:r>
            <a:endParaRPr sz="2135">
              <a:solidFill>
                <a:srgbClr val="000000"/>
              </a:solidFill>
            </a:endParaRPr>
          </a:p>
          <a:p>
            <a:pPr marL="520700" lvl="2" indent="-285750" algn="l" rtl="0">
              <a:lnSpc>
                <a:spcPct val="80000"/>
              </a:lnSpc>
              <a:spcBef>
                <a:spcPts val="2700"/>
              </a:spcBef>
              <a:spcAft>
                <a:spcPts val="0"/>
              </a:spcAft>
              <a:buClr>
                <a:srgbClr val="000000"/>
              </a:buClr>
              <a:buSzPts val="2100"/>
              <a:buFont typeface="Helvetica Neue"/>
              <a:buAutoNum type="arabicPeriod"/>
            </a:pPr>
            <a:r>
              <a:rPr lang="en-US" sz="2135">
                <a:solidFill>
                  <a:srgbClr val="000000"/>
                </a:solidFill>
              </a:rPr>
              <a:t>be </a:t>
            </a:r>
            <a:r>
              <a:rPr lang="en-US" sz="2135">
                <a:solidFill>
                  <a:srgbClr val="B45F06"/>
                </a:solidFill>
              </a:rPr>
              <a:t>easy to set up</a:t>
            </a:r>
            <a:r>
              <a:rPr lang="en-US" sz="2135">
                <a:solidFill>
                  <a:srgbClr val="000000"/>
                </a:solidFill>
              </a:rPr>
              <a:t>.</a:t>
            </a:r>
            <a:endParaRPr sz="2135">
              <a:solidFill>
                <a:srgbClr val="000000"/>
              </a:solidFill>
            </a:endParaRPr>
          </a:p>
          <a:p>
            <a:pPr marL="0" lvl="0" indent="0" algn="l" rtl="0">
              <a:lnSpc>
                <a:spcPct val="80000"/>
              </a:lnSpc>
              <a:spcBef>
                <a:spcPts val="2700"/>
              </a:spcBef>
              <a:spcAft>
                <a:spcPts val="0"/>
              </a:spcAft>
              <a:buSzPts val="1018"/>
              <a:buNone/>
            </a:pPr>
            <a:r>
              <a:rPr lang="en-US" sz="2227">
                <a:solidFill>
                  <a:srgbClr val="000000"/>
                </a:solidFill>
              </a:rPr>
              <a:t>Code dependencies are a threat to all the above.</a:t>
            </a:r>
            <a:endParaRPr sz="2135">
              <a:solidFill>
                <a:srgbClr val="000000"/>
              </a:solidFill>
            </a:endParaRPr>
          </a:p>
        </p:txBody>
      </p:sp>
      <p:sp>
        <p:nvSpPr>
          <p:cNvPr id="145" name="Google Shape;145;p28"/>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24</a:t>
            </a:fld>
            <a:endParaRPr>
              <a:solidFill>
                <a:srgbClr val="000000"/>
              </a:solidFill>
            </a:endParaRPr>
          </a:p>
        </p:txBody>
      </p:sp>
      <p:sp>
        <p:nvSpPr>
          <p:cNvPr id="146" name="Google Shape;146;p28"/>
          <p:cNvSpPr txBox="1"/>
          <p:nvPr/>
        </p:nvSpPr>
        <p:spPr>
          <a:xfrm>
            <a:off x="535781" y="152581"/>
            <a:ext cx="8072400" cy="771000"/>
          </a:xfrm>
          <a:prstGeom prst="rect">
            <a:avLst/>
          </a:prstGeom>
          <a:noFill/>
          <a:ln>
            <a:noFill/>
          </a:ln>
        </p:spPr>
        <p:txBody>
          <a:bodyPr spcFirstLastPara="1" wrap="square" lIns="32750" tIns="32750" rIns="32750" bIns="32750" anchor="ctr" anchorCtr="0">
            <a:normAutofit/>
          </a:bodyPr>
          <a:lstStyle/>
          <a:p>
            <a:pPr marL="0" marR="0" lvl="0" indent="0" algn="ctr" rtl="0">
              <a:lnSpc>
                <a:spcPct val="100000"/>
              </a:lnSpc>
              <a:spcBef>
                <a:spcPts val="0"/>
              </a:spcBef>
              <a:spcAft>
                <a:spcPts val="0"/>
              </a:spcAft>
              <a:buClr>
                <a:srgbClr val="FFFFFF"/>
              </a:buClr>
              <a:buSzPts val="3500"/>
              <a:buFont typeface="Helvetica Neue"/>
              <a:buNone/>
            </a:pPr>
            <a:r>
              <a:rPr lang="en-US" sz="3500" b="0" i="0" u="none" strike="noStrike" cap="none">
                <a:latin typeface="Helvetica Neue"/>
                <a:ea typeface="Helvetica Neue"/>
                <a:cs typeface="Helvetica Neue"/>
                <a:sym typeface="Helvetica Neue"/>
              </a:rPr>
              <a:t>Rules of Unit Tests</a:t>
            </a:r>
            <a:endParaRPr sz="900" b="0" i="0" u="none" strike="noStrike" cap="none">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9"/>
          <p:cNvSpPr txBox="1">
            <a:spLocks noGrp="1"/>
          </p:cNvSpPr>
          <p:nvPr>
            <p:ph type="body" idx="1"/>
          </p:nvPr>
        </p:nvSpPr>
        <p:spPr>
          <a:xfrm>
            <a:off x="1083516" y="1272480"/>
            <a:ext cx="6849300" cy="3355200"/>
          </a:xfrm>
          <a:prstGeom prst="rect">
            <a:avLst/>
          </a:prstGeom>
          <a:noFill/>
          <a:ln>
            <a:noFill/>
          </a:ln>
        </p:spPr>
        <p:txBody>
          <a:bodyPr spcFirstLastPara="1" wrap="square" lIns="32750" tIns="32750" rIns="32750" bIns="32750" anchor="t" anchorCtr="0">
            <a:normAutofit/>
          </a:bodyPr>
          <a:lstStyle/>
          <a:p>
            <a:pPr marL="0" lvl="0" indent="0" algn="ctr" rtl="0">
              <a:lnSpc>
                <a:spcPct val="115000"/>
              </a:lnSpc>
              <a:spcBef>
                <a:spcPts val="0"/>
              </a:spcBef>
              <a:spcAft>
                <a:spcPts val="0"/>
              </a:spcAft>
              <a:buClr>
                <a:srgbClr val="EBEBEB"/>
              </a:buClr>
              <a:buSzPts val="1700"/>
              <a:buFont typeface="Helvetica Neue"/>
              <a:buNone/>
            </a:pPr>
            <a:r>
              <a:rPr lang="en-US" sz="2300" i="1">
                <a:solidFill>
                  <a:srgbClr val="000000"/>
                </a:solidFill>
              </a:rPr>
              <a:t>Not real but appearing or pretending to be exactly like something </a:t>
            </a:r>
            <a:endParaRPr>
              <a:solidFill>
                <a:srgbClr val="000000"/>
              </a:solidFill>
            </a:endParaRPr>
          </a:p>
          <a:p>
            <a:pPr marL="0" lvl="0" indent="0" algn="r" rtl="0">
              <a:lnSpc>
                <a:spcPct val="115000"/>
              </a:lnSpc>
              <a:spcBef>
                <a:spcPts val="400"/>
              </a:spcBef>
              <a:spcAft>
                <a:spcPts val="0"/>
              </a:spcAft>
              <a:buClr>
                <a:srgbClr val="EBEBEB"/>
              </a:buClr>
              <a:buSzPts val="1400"/>
              <a:buFont typeface="Helvetica Neue"/>
              <a:buNone/>
            </a:pPr>
            <a:r>
              <a:rPr lang="en-US" sz="1800">
                <a:solidFill>
                  <a:srgbClr val="000000"/>
                </a:solidFill>
              </a:rPr>
              <a:t>[</a:t>
            </a:r>
            <a:r>
              <a:rPr lang="en-US" sz="1800" u="sng">
                <a:solidFill>
                  <a:srgbClr val="0B5394"/>
                </a:solidFill>
                <a:hlinkClick r:id="rId3">
                  <a:extLst>
                    <a:ext uri="{A12FA001-AC4F-418D-AE19-62706E023703}">
                      <ahyp:hlinkClr xmlns:ahyp="http://schemas.microsoft.com/office/drawing/2018/hyperlinkcolor" val="tx"/>
                    </a:ext>
                  </a:extLst>
                </a:hlinkClick>
              </a:rPr>
              <a:t>cambridge.com</a:t>
            </a:r>
            <a:r>
              <a:rPr lang="en-US" sz="1800">
                <a:solidFill>
                  <a:srgbClr val="000000"/>
                </a:solidFill>
              </a:rPr>
              <a:t>]</a:t>
            </a:r>
            <a:endParaRPr sz="2300" i="1">
              <a:solidFill>
                <a:srgbClr val="000000"/>
              </a:solidFill>
            </a:endParaRPr>
          </a:p>
          <a:p>
            <a:pPr marL="0" lvl="0" indent="0" algn="ctr" rtl="0">
              <a:lnSpc>
                <a:spcPct val="115000"/>
              </a:lnSpc>
              <a:spcBef>
                <a:spcPts val="0"/>
              </a:spcBef>
              <a:spcAft>
                <a:spcPts val="0"/>
              </a:spcAft>
              <a:buClr>
                <a:srgbClr val="EBEBEB"/>
              </a:buClr>
              <a:buSzPts val="1700"/>
              <a:buFont typeface="Helvetica Neue"/>
              <a:buNone/>
            </a:pPr>
            <a:endParaRPr sz="2300" i="1">
              <a:solidFill>
                <a:srgbClr val="000000"/>
              </a:solidFill>
            </a:endParaRPr>
          </a:p>
          <a:p>
            <a:pPr marL="0" lvl="0" indent="0" algn="ctr" rtl="0">
              <a:lnSpc>
                <a:spcPct val="115000"/>
              </a:lnSpc>
              <a:spcBef>
                <a:spcPts val="0"/>
              </a:spcBef>
              <a:spcAft>
                <a:spcPts val="0"/>
              </a:spcAft>
              <a:buClr>
                <a:srgbClr val="EBEBEB"/>
              </a:buClr>
              <a:buSzPts val="1700"/>
              <a:buFont typeface="Helvetica Neue"/>
              <a:buNone/>
            </a:pPr>
            <a:r>
              <a:rPr lang="en-US" sz="2300" i="1">
                <a:solidFill>
                  <a:srgbClr val="000000"/>
                </a:solidFill>
              </a:rPr>
              <a:t>In object-oriented programming, mock objects are </a:t>
            </a:r>
            <a:r>
              <a:rPr lang="en-US" sz="2300" i="1">
                <a:solidFill>
                  <a:srgbClr val="B45F06"/>
                </a:solidFill>
              </a:rPr>
              <a:t>simulated objects</a:t>
            </a:r>
            <a:r>
              <a:rPr lang="en-US" sz="2300" i="1">
                <a:solidFill>
                  <a:srgbClr val="000000"/>
                </a:solidFill>
              </a:rPr>
              <a:t> that </a:t>
            </a:r>
            <a:r>
              <a:rPr lang="en-US" sz="2300" i="1">
                <a:solidFill>
                  <a:srgbClr val="B45F06"/>
                </a:solidFill>
              </a:rPr>
              <a:t>mimic the behaviour</a:t>
            </a:r>
            <a:r>
              <a:rPr lang="en-US" sz="2300" i="1">
                <a:solidFill>
                  <a:srgbClr val="000000"/>
                </a:solidFill>
              </a:rPr>
              <a:t> of real objects in </a:t>
            </a:r>
            <a:r>
              <a:rPr lang="en-US" sz="2300" i="1">
                <a:solidFill>
                  <a:srgbClr val="B45F06"/>
                </a:solidFill>
              </a:rPr>
              <a:t>controlled ways</a:t>
            </a:r>
            <a:r>
              <a:rPr lang="en-US" sz="2300" i="1">
                <a:solidFill>
                  <a:srgbClr val="000000"/>
                </a:solidFill>
              </a:rPr>
              <a:t>.</a:t>
            </a:r>
            <a:endParaRPr>
              <a:solidFill>
                <a:srgbClr val="000000"/>
              </a:solidFill>
            </a:endParaRPr>
          </a:p>
          <a:p>
            <a:pPr marL="0" lvl="0" indent="0" algn="r" rtl="0">
              <a:lnSpc>
                <a:spcPct val="115000"/>
              </a:lnSpc>
              <a:spcBef>
                <a:spcPts val="0"/>
              </a:spcBef>
              <a:spcAft>
                <a:spcPts val="0"/>
              </a:spcAft>
              <a:buClr>
                <a:srgbClr val="EBEBEB"/>
              </a:buClr>
              <a:buSzPts val="1400"/>
              <a:buFont typeface="Helvetica Neue"/>
              <a:buNone/>
            </a:pPr>
            <a:r>
              <a:rPr lang="en-US" sz="1800">
                <a:solidFill>
                  <a:srgbClr val="000000"/>
                </a:solidFill>
              </a:rPr>
              <a:t>[</a:t>
            </a:r>
            <a:r>
              <a:rPr lang="en-US" sz="1800" u="sng">
                <a:solidFill>
                  <a:srgbClr val="0B5394"/>
                </a:solidFill>
                <a:hlinkClick r:id="rId4">
                  <a:extLst>
                    <a:ext uri="{A12FA001-AC4F-418D-AE19-62706E023703}">
                      <ahyp:hlinkClr xmlns:ahyp="http://schemas.microsoft.com/office/drawing/2018/hyperlinkcolor" val="tx"/>
                    </a:ext>
                  </a:extLst>
                </a:hlinkClick>
              </a:rPr>
              <a:t>wikipedia.org</a:t>
            </a:r>
            <a:r>
              <a:rPr lang="en-US" sz="1800">
                <a:solidFill>
                  <a:srgbClr val="000000"/>
                </a:solidFill>
              </a:rPr>
              <a:t>]</a:t>
            </a:r>
            <a:endParaRPr>
              <a:solidFill>
                <a:srgbClr val="000000"/>
              </a:solidFill>
            </a:endParaRPr>
          </a:p>
        </p:txBody>
      </p:sp>
      <p:sp>
        <p:nvSpPr>
          <p:cNvPr id="152" name="Google Shape;152;p29"/>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25</a:t>
            </a:fld>
            <a:endParaRPr>
              <a:solidFill>
                <a:srgbClr val="000000"/>
              </a:solidFill>
            </a:endParaRPr>
          </a:p>
        </p:txBody>
      </p:sp>
      <p:sp>
        <p:nvSpPr>
          <p:cNvPr id="153" name="Google Shape;153;p29"/>
          <p:cNvSpPr txBox="1"/>
          <p:nvPr/>
        </p:nvSpPr>
        <p:spPr>
          <a:xfrm>
            <a:off x="535781" y="152581"/>
            <a:ext cx="8072400" cy="771000"/>
          </a:xfrm>
          <a:prstGeom prst="rect">
            <a:avLst/>
          </a:prstGeom>
          <a:noFill/>
          <a:ln>
            <a:noFill/>
          </a:ln>
        </p:spPr>
        <p:txBody>
          <a:bodyPr spcFirstLastPara="1" wrap="square" lIns="32750" tIns="32750" rIns="32750" bIns="32750" anchor="ctr" anchorCtr="0">
            <a:normAutofit/>
          </a:bodyPr>
          <a:lstStyle/>
          <a:p>
            <a:pPr marL="0" marR="0" lvl="0" indent="0" algn="ctr" rtl="0">
              <a:lnSpc>
                <a:spcPct val="100000"/>
              </a:lnSpc>
              <a:spcBef>
                <a:spcPts val="0"/>
              </a:spcBef>
              <a:spcAft>
                <a:spcPts val="0"/>
              </a:spcAft>
              <a:buClr>
                <a:srgbClr val="FFFFFF"/>
              </a:buClr>
              <a:buSzPts val="3500"/>
              <a:buFont typeface="Helvetica Neue"/>
              <a:buNone/>
            </a:pPr>
            <a:r>
              <a:rPr lang="en-US" sz="3500" b="0" i="0" u="none" strike="noStrike" cap="none">
                <a:latin typeface="Helvetica Neue"/>
                <a:ea typeface="Helvetica Neue"/>
                <a:cs typeface="Helvetica Neue"/>
                <a:sym typeface="Helvetica Neue"/>
              </a:rPr>
              <a:t>Mock</a:t>
            </a:r>
            <a:endParaRPr sz="900" b="0" i="0" u="none" strike="noStrike" cap="none">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xfrm>
            <a:off x="535781" y="174129"/>
            <a:ext cx="8072400" cy="633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Mocking (1)</a:t>
            </a:r>
            <a:endParaRPr>
              <a:solidFill>
                <a:srgbClr val="000000"/>
              </a:solidFill>
            </a:endParaRPr>
          </a:p>
        </p:txBody>
      </p:sp>
      <p:sp>
        <p:nvSpPr>
          <p:cNvPr id="159" name="Google Shape;159;p30"/>
          <p:cNvSpPr txBox="1">
            <a:spLocks noGrp="1"/>
          </p:cNvSpPr>
          <p:nvPr>
            <p:ph type="body" idx="1"/>
          </p:nvPr>
        </p:nvSpPr>
        <p:spPr>
          <a:xfrm>
            <a:off x="1824324" y="4561875"/>
            <a:ext cx="5495400" cy="364800"/>
          </a:xfrm>
          <a:prstGeom prst="rect">
            <a:avLst/>
          </a:prstGeom>
          <a:noFill/>
          <a:ln>
            <a:noFill/>
          </a:ln>
        </p:spPr>
        <p:txBody>
          <a:bodyPr spcFirstLastPara="1" wrap="square" lIns="32750" tIns="32750" rIns="32750" bIns="32750" anchor="t" anchorCtr="0">
            <a:normAutofit/>
          </a:bodyPr>
          <a:lstStyle/>
          <a:p>
            <a:pPr marL="0" lvl="0" indent="0" algn="r" rtl="0">
              <a:lnSpc>
                <a:spcPct val="100000"/>
              </a:lnSpc>
              <a:spcBef>
                <a:spcPts val="0"/>
              </a:spcBef>
              <a:spcAft>
                <a:spcPts val="0"/>
              </a:spcAft>
              <a:buClr>
                <a:srgbClr val="EBEBEB"/>
              </a:buClr>
              <a:buSzPts val="800"/>
              <a:buFont typeface="Helvetica Neue"/>
              <a:buNone/>
            </a:pPr>
            <a:r>
              <a:rPr lang="en-US" sz="1000">
                <a:solidFill>
                  <a:srgbClr val="000000"/>
                </a:solidFill>
              </a:rPr>
              <a:t>Courtesy: </a:t>
            </a:r>
            <a:r>
              <a:rPr lang="en-US" sz="1000" u="sng">
                <a:solidFill>
                  <a:srgbClr val="0B5394"/>
                </a:solidFill>
                <a:hlinkClick r:id="rId3">
                  <a:extLst>
                    <a:ext uri="{A12FA001-AC4F-418D-AE19-62706E023703}">
                      <ahyp:hlinkClr xmlns:ahyp="http://schemas.microsoft.com/office/drawing/2018/hyperlinkcolor" val="tx"/>
                    </a:ext>
                  </a:extLst>
                </a:hlinkClick>
              </a:rPr>
              <a:t>https://zeroturnaround.com/rebellabs/</a:t>
            </a:r>
            <a:r>
              <a:rPr lang="en-US" sz="1000">
                <a:solidFill>
                  <a:srgbClr val="000000"/>
                </a:solidFill>
              </a:rPr>
              <a:t> </a:t>
            </a:r>
            <a:endParaRPr>
              <a:solidFill>
                <a:srgbClr val="000000"/>
              </a:solidFill>
            </a:endParaRPr>
          </a:p>
        </p:txBody>
      </p:sp>
      <p:sp>
        <p:nvSpPr>
          <p:cNvPr id="160" name="Google Shape;160;p30"/>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26</a:t>
            </a:fld>
            <a:endParaRPr>
              <a:solidFill>
                <a:srgbClr val="000000"/>
              </a:solidFill>
            </a:endParaRPr>
          </a:p>
        </p:txBody>
      </p:sp>
      <p:pic>
        <p:nvPicPr>
          <p:cNvPr id="161" name="Google Shape;161;p30"/>
          <p:cNvPicPr preferRelativeResize="0"/>
          <p:nvPr/>
        </p:nvPicPr>
        <p:blipFill rotWithShape="1">
          <a:blip r:embed="rId4">
            <a:alphaModFix/>
          </a:blip>
          <a:srcRect/>
          <a:stretch/>
        </p:blipFill>
        <p:spPr>
          <a:xfrm>
            <a:off x="1824320" y="974508"/>
            <a:ext cx="5495351" cy="3526183"/>
          </a:xfrm>
          <a:prstGeom prst="rect">
            <a:avLst/>
          </a:prstGeom>
          <a:noFill/>
          <a:ln w="19050" cap="flat" cmpd="sng">
            <a:solidFill>
              <a:srgbClr val="999999"/>
            </a:solidFill>
            <a:prstDash val="solid"/>
            <a:round/>
            <a:headEnd type="none" w="sm" len="sm"/>
            <a:tailEnd type="none" w="sm" len="sm"/>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535781" y="183356"/>
            <a:ext cx="8072400" cy="633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Mocking (2)</a:t>
            </a:r>
            <a:endParaRPr>
              <a:solidFill>
                <a:srgbClr val="000000"/>
              </a:solidFill>
            </a:endParaRPr>
          </a:p>
        </p:txBody>
      </p:sp>
      <p:sp>
        <p:nvSpPr>
          <p:cNvPr id="167" name="Google Shape;167;p31"/>
          <p:cNvSpPr txBox="1">
            <a:spLocks noGrp="1"/>
          </p:cNvSpPr>
          <p:nvPr>
            <p:ph type="body" idx="1"/>
          </p:nvPr>
        </p:nvSpPr>
        <p:spPr>
          <a:xfrm>
            <a:off x="368059" y="875462"/>
            <a:ext cx="8072400" cy="558600"/>
          </a:xfrm>
          <a:prstGeom prst="rect">
            <a:avLst/>
          </a:prstGeom>
          <a:noFill/>
          <a:ln>
            <a:noFill/>
          </a:ln>
        </p:spPr>
        <p:txBody>
          <a:bodyPr spcFirstLastPara="1" wrap="square" lIns="32750" tIns="32750" rIns="32750" bIns="32750" anchor="t" anchorCtr="0">
            <a:normAutofit/>
          </a:bodyPr>
          <a:lstStyle/>
          <a:p>
            <a:pPr marL="0" lvl="0" indent="0" algn="l" rtl="0">
              <a:lnSpc>
                <a:spcPct val="100000"/>
              </a:lnSpc>
              <a:spcBef>
                <a:spcPts val="0"/>
              </a:spcBef>
              <a:spcAft>
                <a:spcPts val="0"/>
              </a:spcAft>
              <a:buClr>
                <a:srgbClr val="EBEBEB"/>
              </a:buClr>
              <a:buSzPts val="1600"/>
              <a:buFont typeface="Helvetica Neue"/>
              <a:buNone/>
            </a:pPr>
            <a:r>
              <a:rPr lang="en-US">
                <a:solidFill>
                  <a:srgbClr val="000000"/>
                </a:solidFill>
              </a:rPr>
              <a:t>Let’s assume that we have the following two methods.</a:t>
            </a:r>
            <a:endParaRPr>
              <a:solidFill>
                <a:srgbClr val="000000"/>
              </a:solidFill>
            </a:endParaRPr>
          </a:p>
        </p:txBody>
      </p:sp>
      <p:sp>
        <p:nvSpPr>
          <p:cNvPr id="168" name="Google Shape;168;p31"/>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27</a:t>
            </a:fld>
            <a:endParaRPr>
              <a:solidFill>
                <a:srgbClr val="000000"/>
              </a:solidFill>
            </a:endParaRPr>
          </a:p>
        </p:txBody>
      </p:sp>
      <p:sp>
        <p:nvSpPr>
          <p:cNvPr id="169" name="Google Shape;169;p31"/>
          <p:cNvSpPr txBox="1"/>
          <p:nvPr/>
        </p:nvSpPr>
        <p:spPr>
          <a:xfrm>
            <a:off x="368059" y="1340452"/>
            <a:ext cx="3741300" cy="908400"/>
          </a:xfrm>
          <a:prstGeom prst="rect">
            <a:avLst/>
          </a:prstGeom>
          <a:noFill/>
          <a:ln>
            <a:noFill/>
          </a:ln>
        </p:spPr>
        <p:txBody>
          <a:bodyPr spcFirstLastPara="1" wrap="square" lIns="32750" tIns="32750" rIns="32750" bIns="32750" anchor="t" anchorCtr="0">
            <a:normAutofit/>
          </a:bodyPr>
          <a:lstStyle/>
          <a:p>
            <a:pPr marL="0" marR="0" lvl="0" indent="0" algn="l" rtl="0">
              <a:lnSpc>
                <a:spcPct val="100000"/>
              </a:lnSpc>
              <a:spcBef>
                <a:spcPts val="0"/>
              </a:spcBef>
              <a:spcAft>
                <a:spcPts val="0"/>
              </a:spcAft>
              <a:buClr>
                <a:schemeClr val="accent4"/>
              </a:buClr>
              <a:buSzPts val="1500"/>
              <a:buFont typeface="Consolas"/>
              <a:buNone/>
            </a:pPr>
            <a:r>
              <a:rPr lang="en-US" sz="1800" b="0" i="0" u="none" strike="noStrike" cap="none">
                <a:solidFill>
                  <a:srgbClr val="B45F06"/>
                </a:solidFill>
                <a:latin typeface="Consolas"/>
                <a:ea typeface="Consolas"/>
                <a:cs typeface="Consolas"/>
                <a:sym typeface="Consolas"/>
              </a:rPr>
              <a:t>reverseNumber</a:t>
            </a:r>
            <a:r>
              <a:rPr lang="en-US" sz="1800" b="0" i="0" u="none" strike="noStrike" cap="none">
                <a:latin typeface="Helvetica Neue"/>
                <a:ea typeface="Helvetica Neue"/>
                <a:cs typeface="Helvetica Neue"/>
                <a:sym typeface="Helvetica Neue"/>
              </a:rPr>
              <a:t>: reverses the sign of a given integer in </a:t>
            </a:r>
            <a:r>
              <a:rPr lang="en-US" sz="1800" b="0" i="0" u="none" strike="noStrike" cap="none">
                <a:solidFill>
                  <a:srgbClr val="B45F06"/>
                </a:solidFill>
                <a:latin typeface="Consolas"/>
                <a:ea typeface="Consolas"/>
                <a:cs typeface="Consolas"/>
                <a:sym typeface="Consolas"/>
              </a:rPr>
              <a:t>MyMath</a:t>
            </a:r>
            <a:r>
              <a:rPr lang="en-US" sz="1800" b="0" i="0" u="none" strike="noStrike" cap="none">
                <a:latin typeface="Helvetica Neue"/>
                <a:ea typeface="Helvetica Neue"/>
                <a:cs typeface="Helvetica Neue"/>
                <a:sym typeface="Helvetica Neue"/>
              </a:rPr>
              <a:t> class</a:t>
            </a:r>
            <a:endParaRPr sz="1800" b="0" i="0" u="none" strike="noStrike" cap="none">
              <a:latin typeface="Arial"/>
              <a:ea typeface="Arial"/>
              <a:cs typeface="Arial"/>
              <a:sym typeface="Arial"/>
            </a:endParaRPr>
          </a:p>
        </p:txBody>
      </p:sp>
      <p:sp>
        <p:nvSpPr>
          <p:cNvPr id="170" name="Google Shape;170;p31"/>
          <p:cNvSpPr txBox="1"/>
          <p:nvPr/>
        </p:nvSpPr>
        <p:spPr>
          <a:xfrm>
            <a:off x="4488138" y="1340452"/>
            <a:ext cx="4392000" cy="981900"/>
          </a:xfrm>
          <a:prstGeom prst="rect">
            <a:avLst/>
          </a:prstGeom>
          <a:noFill/>
          <a:ln>
            <a:noFill/>
          </a:ln>
        </p:spPr>
        <p:txBody>
          <a:bodyPr spcFirstLastPara="1" wrap="square" lIns="32750" tIns="32750" rIns="32750" bIns="32750" anchor="t" anchorCtr="0">
            <a:normAutofit/>
          </a:bodyPr>
          <a:lstStyle/>
          <a:p>
            <a:pPr marL="0" marR="0" lvl="0" indent="0" algn="l" rtl="0">
              <a:lnSpc>
                <a:spcPct val="90000"/>
              </a:lnSpc>
              <a:spcBef>
                <a:spcPts val="0"/>
              </a:spcBef>
              <a:spcAft>
                <a:spcPts val="0"/>
              </a:spcAft>
              <a:buClr>
                <a:schemeClr val="accent4"/>
              </a:buClr>
              <a:buSzPts val="1500"/>
              <a:buFont typeface="Consolas"/>
              <a:buNone/>
            </a:pPr>
            <a:r>
              <a:rPr lang="en-US" sz="1800" b="0" i="0" u="none" strike="noStrike" cap="none">
                <a:solidFill>
                  <a:srgbClr val="B45F06"/>
                </a:solidFill>
                <a:latin typeface="Consolas"/>
                <a:ea typeface="Consolas"/>
                <a:cs typeface="Consolas"/>
                <a:sym typeface="Consolas"/>
              </a:rPr>
              <a:t>reverseArray</a:t>
            </a:r>
            <a:r>
              <a:rPr lang="en-US" sz="1800" b="0" i="0" u="none" strike="noStrike" cap="none">
                <a:latin typeface="Helvetica Neue"/>
                <a:ea typeface="Helvetica Neue"/>
                <a:cs typeface="Helvetica Neue"/>
                <a:sym typeface="Helvetica Neue"/>
              </a:rPr>
              <a:t>: reverses the sign of all elements of a given integer array in </a:t>
            </a:r>
            <a:r>
              <a:rPr lang="en-US" sz="1800" b="0" i="0" u="none" strike="noStrike" cap="none">
                <a:solidFill>
                  <a:srgbClr val="B45F06"/>
                </a:solidFill>
                <a:latin typeface="Consolas"/>
                <a:ea typeface="Consolas"/>
                <a:cs typeface="Consolas"/>
                <a:sym typeface="Consolas"/>
              </a:rPr>
              <a:t>MyAdvancedMath</a:t>
            </a:r>
            <a:r>
              <a:rPr lang="en-US" sz="1800" b="0" i="0" u="none" strike="noStrike" cap="none">
                <a:latin typeface="Helvetica Neue"/>
                <a:ea typeface="Helvetica Neue"/>
                <a:cs typeface="Helvetica Neue"/>
                <a:sym typeface="Helvetica Neue"/>
              </a:rPr>
              <a:t> class</a:t>
            </a:r>
            <a:endParaRPr sz="600" b="0" i="0" u="none" strike="noStrike" cap="none">
              <a:latin typeface="Arial"/>
              <a:ea typeface="Arial"/>
              <a:cs typeface="Arial"/>
              <a:sym typeface="Arial"/>
            </a:endParaRPr>
          </a:p>
        </p:txBody>
      </p:sp>
      <p:pic>
        <p:nvPicPr>
          <p:cNvPr id="171" name="Google Shape;171;p31"/>
          <p:cNvPicPr preferRelativeResize="0"/>
          <p:nvPr/>
        </p:nvPicPr>
        <p:blipFill rotWithShape="1">
          <a:blip r:embed="rId3">
            <a:alphaModFix/>
          </a:blip>
          <a:srcRect/>
          <a:stretch/>
        </p:blipFill>
        <p:spPr>
          <a:xfrm>
            <a:off x="975995" y="2056812"/>
            <a:ext cx="2233110" cy="1879893"/>
          </a:xfrm>
          <a:prstGeom prst="rect">
            <a:avLst/>
          </a:prstGeom>
          <a:noFill/>
          <a:ln w="19050" cap="flat" cmpd="sng">
            <a:solidFill>
              <a:srgbClr val="999999"/>
            </a:solidFill>
            <a:prstDash val="solid"/>
            <a:round/>
            <a:headEnd type="none" w="sm" len="sm"/>
            <a:tailEnd type="none" w="sm" len="sm"/>
          </a:ln>
        </p:spPr>
      </p:pic>
      <p:pic>
        <p:nvPicPr>
          <p:cNvPr id="172" name="Google Shape;172;p31"/>
          <p:cNvPicPr preferRelativeResize="0"/>
          <p:nvPr/>
        </p:nvPicPr>
        <p:blipFill rotWithShape="1">
          <a:blip r:embed="rId4">
            <a:alphaModFix/>
          </a:blip>
          <a:srcRect/>
          <a:stretch/>
        </p:blipFill>
        <p:spPr>
          <a:xfrm>
            <a:off x="5164737" y="2248862"/>
            <a:ext cx="3127711" cy="2823899"/>
          </a:xfrm>
          <a:prstGeom prst="rect">
            <a:avLst/>
          </a:prstGeom>
          <a:noFill/>
          <a:ln w="19050" cap="flat" cmpd="sng">
            <a:solidFill>
              <a:srgbClr val="999999"/>
            </a:solidFill>
            <a:prstDash val="solid"/>
            <a:round/>
            <a:headEnd type="none" w="sm" len="sm"/>
            <a:tailEnd type="none" w="sm" len="sm"/>
          </a:ln>
        </p:spPr>
      </p:pic>
      <p:sp>
        <p:nvSpPr>
          <p:cNvPr id="173" name="Google Shape;173;p31"/>
          <p:cNvSpPr txBox="1"/>
          <p:nvPr/>
        </p:nvSpPr>
        <p:spPr>
          <a:xfrm>
            <a:off x="746812" y="4018785"/>
            <a:ext cx="4349100" cy="1124700"/>
          </a:xfrm>
          <a:prstGeom prst="rect">
            <a:avLst/>
          </a:prstGeom>
          <a:noFill/>
          <a:ln>
            <a:noFill/>
          </a:ln>
        </p:spPr>
        <p:txBody>
          <a:bodyPr spcFirstLastPara="1" wrap="square" lIns="32750" tIns="32750" rIns="32750" bIns="32750" anchor="t" anchorCtr="0">
            <a:normAutofit/>
          </a:bodyPr>
          <a:lstStyle/>
          <a:p>
            <a:pPr marL="0" marR="0" lvl="0" indent="0" algn="l" rtl="0">
              <a:lnSpc>
                <a:spcPct val="110000"/>
              </a:lnSpc>
              <a:spcBef>
                <a:spcPts val="0"/>
              </a:spcBef>
              <a:spcAft>
                <a:spcPts val="0"/>
              </a:spcAft>
              <a:buClr>
                <a:srgbClr val="EBEBEB"/>
              </a:buClr>
              <a:buSzPts val="1500"/>
              <a:buFont typeface="Helvetica Neue"/>
              <a:buNone/>
            </a:pPr>
            <a:r>
              <a:rPr lang="en-US" sz="1800" b="0" i="0" u="none" strike="noStrike" cap="none">
                <a:latin typeface="Helvetica Neue"/>
                <a:ea typeface="Helvetica Neue"/>
                <a:cs typeface="Helvetica Neue"/>
                <a:sym typeface="Helvetica Neue"/>
              </a:rPr>
              <a:t>Reuse of </a:t>
            </a:r>
            <a:r>
              <a:rPr lang="en-US" sz="1800" b="0" i="0" u="none" strike="noStrike" cap="none">
                <a:solidFill>
                  <a:srgbClr val="B45F06"/>
                </a:solidFill>
                <a:latin typeface="Consolas"/>
                <a:ea typeface="Consolas"/>
                <a:cs typeface="Consolas"/>
                <a:sym typeface="Consolas"/>
              </a:rPr>
              <a:t>reverseNumber</a:t>
            </a:r>
            <a:endParaRPr sz="1800" b="0" i="0" u="none" strike="noStrike" cap="none">
              <a:solidFill>
                <a:srgbClr val="B45F06"/>
              </a:solidFill>
              <a:latin typeface="Consolas"/>
              <a:ea typeface="Consolas"/>
              <a:cs typeface="Consolas"/>
              <a:sym typeface="Consolas"/>
            </a:endParaRPr>
          </a:p>
          <a:p>
            <a:pPr marL="0" marR="0" lvl="0" indent="0" algn="l" rtl="0">
              <a:lnSpc>
                <a:spcPct val="110000"/>
              </a:lnSpc>
              <a:spcBef>
                <a:spcPts val="800"/>
              </a:spcBef>
              <a:spcAft>
                <a:spcPts val="0"/>
              </a:spcAft>
              <a:buClr>
                <a:srgbClr val="EBEBEB"/>
              </a:buClr>
              <a:buSzPts val="1500"/>
              <a:buFont typeface="Helvetica Neue"/>
              <a:buNone/>
            </a:pPr>
            <a:r>
              <a:rPr lang="en-US" sz="1800" b="0" i="0" u="none" strike="noStrike" cap="none">
                <a:latin typeface="Helvetica Neue"/>
                <a:ea typeface="Helvetica Neue"/>
                <a:cs typeface="Helvetica Neue"/>
                <a:sym typeface="Helvetica Neue"/>
              </a:rPr>
              <a:t>Is there a challenge in unit testing the </a:t>
            </a:r>
            <a:r>
              <a:rPr lang="en-US" sz="1800" b="0" i="0" u="none" strike="noStrike" cap="none">
                <a:solidFill>
                  <a:srgbClr val="B45F06"/>
                </a:solidFill>
                <a:latin typeface="Consolas"/>
                <a:ea typeface="Consolas"/>
                <a:cs typeface="Consolas"/>
                <a:sym typeface="Consolas"/>
              </a:rPr>
              <a:t>reverseArray</a:t>
            </a:r>
            <a:r>
              <a:rPr lang="en-US" sz="1800" b="0" i="0" u="none" strike="noStrike" cap="none">
                <a:latin typeface="Helvetica Neue"/>
                <a:ea typeface="Helvetica Neue"/>
                <a:cs typeface="Helvetica Neue"/>
                <a:sym typeface="Helvetica Neue"/>
              </a:rPr>
              <a:t> method?</a:t>
            </a:r>
            <a:endParaRPr sz="1800" b="0" i="0" u="none" strike="noStrike" cap="none">
              <a:latin typeface="Helvetica Neue"/>
              <a:ea typeface="Helvetica Neue"/>
              <a:cs typeface="Helvetica Neue"/>
              <a:sym typeface="Helvetica Neue"/>
            </a:endParaRPr>
          </a:p>
        </p:txBody>
      </p:sp>
      <p:cxnSp>
        <p:nvCxnSpPr>
          <p:cNvPr id="174" name="Google Shape;174;p31"/>
          <p:cNvCxnSpPr/>
          <p:nvPr/>
        </p:nvCxnSpPr>
        <p:spPr>
          <a:xfrm>
            <a:off x="3730600" y="4224775"/>
            <a:ext cx="1761000" cy="146100"/>
          </a:xfrm>
          <a:prstGeom prst="curvedConnector3">
            <a:avLst>
              <a:gd name="adj1" fmla="val 50000"/>
            </a:avLst>
          </a:prstGeom>
          <a:noFill/>
          <a:ln w="38100" cap="flat" cmpd="sng">
            <a:solidFill>
              <a:srgbClr val="B45F06"/>
            </a:solidFill>
            <a:prstDash val="solid"/>
            <a:miter lim="400000"/>
            <a:headEnd type="none" w="sm" len="sm"/>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0"/>
                                        </p:tgtEl>
                                        <p:attrNameLst>
                                          <p:attrName>style.visibility</p:attrName>
                                        </p:attrNameLst>
                                      </p:cBhvr>
                                      <p:to>
                                        <p:strVal val="visible"/>
                                      </p:to>
                                    </p:set>
                                  </p:childTnLst>
                                </p:cTn>
                              </p:par>
                              <p:par>
                                <p:cTn id="17" presetID="10" presetClass="entr" presetSubtype="0" fill="hold" nodeType="withEffect">
                                  <p:stCondLst>
                                    <p:cond delay="0"/>
                                  </p:stCondLst>
                                  <p:childTnLst>
                                    <p:set>
                                      <p:cBhvr>
                                        <p:cTn id="18" dur="1" fill="hold">
                                          <p:stCondLst>
                                            <p:cond delay="0"/>
                                          </p:stCondLst>
                                        </p:cTn>
                                        <p:tgtEl>
                                          <p:spTgt spid="172"/>
                                        </p:tgtEl>
                                        <p:attrNameLst>
                                          <p:attrName>style.visibility</p:attrName>
                                        </p:attrNameLst>
                                      </p:cBhvr>
                                      <p:to>
                                        <p:strVal val="visible"/>
                                      </p:to>
                                    </p:set>
                                    <p:animEffect transition="in" filter="fade">
                                      <p:cBhvr>
                                        <p:cTn id="19" dur="1"/>
                                        <p:tgtEl>
                                          <p:spTgt spid="172"/>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73"/>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535781" y="183356"/>
            <a:ext cx="8072400" cy="633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Mocking (3)</a:t>
            </a:r>
            <a:endParaRPr>
              <a:solidFill>
                <a:srgbClr val="000000"/>
              </a:solidFill>
            </a:endParaRPr>
          </a:p>
        </p:txBody>
      </p:sp>
      <p:sp>
        <p:nvSpPr>
          <p:cNvPr id="180" name="Google Shape;180;p32"/>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28</a:t>
            </a:fld>
            <a:endParaRPr>
              <a:solidFill>
                <a:srgbClr val="000000"/>
              </a:solidFill>
            </a:endParaRPr>
          </a:p>
        </p:txBody>
      </p:sp>
      <p:pic>
        <p:nvPicPr>
          <p:cNvPr id="181" name="Google Shape;181;p32"/>
          <p:cNvPicPr preferRelativeResize="0"/>
          <p:nvPr/>
        </p:nvPicPr>
        <p:blipFill rotWithShape="1">
          <a:blip r:embed="rId3">
            <a:alphaModFix/>
          </a:blip>
          <a:srcRect/>
          <a:stretch/>
        </p:blipFill>
        <p:spPr>
          <a:xfrm>
            <a:off x="572023" y="2608849"/>
            <a:ext cx="3013150" cy="997025"/>
          </a:xfrm>
          <a:prstGeom prst="rect">
            <a:avLst/>
          </a:prstGeom>
          <a:noFill/>
          <a:ln w="19050" cap="flat" cmpd="sng">
            <a:solidFill>
              <a:srgbClr val="999999"/>
            </a:solidFill>
            <a:prstDash val="solid"/>
            <a:round/>
            <a:headEnd type="none" w="sm" len="sm"/>
            <a:tailEnd type="none" w="sm" len="sm"/>
          </a:ln>
        </p:spPr>
      </p:pic>
      <p:sp>
        <p:nvSpPr>
          <p:cNvPr id="182" name="Google Shape;182;p32"/>
          <p:cNvSpPr txBox="1"/>
          <p:nvPr/>
        </p:nvSpPr>
        <p:spPr>
          <a:xfrm>
            <a:off x="270100" y="885525"/>
            <a:ext cx="3823500" cy="1482000"/>
          </a:xfrm>
          <a:prstGeom prst="rect">
            <a:avLst/>
          </a:prstGeom>
          <a:noFill/>
          <a:ln>
            <a:noFill/>
          </a:ln>
        </p:spPr>
        <p:txBody>
          <a:bodyPr spcFirstLastPara="1" wrap="square" lIns="32750" tIns="32750" rIns="32750" bIns="32750" anchor="t" anchorCtr="0">
            <a:normAutofit lnSpcReduction="10000"/>
          </a:bodyPr>
          <a:lstStyle/>
          <a:p>
            <a:pPr marL="0" marR="0" lvl="0" indent="0" algn="l" rtl="0">
              <a:lnSpc>
                <a:spcPct val="115000"/>
              </a:lnSpc>
              <a:spcBef>
                <a:spcPts val="0"/>
              </a:spcBef>
              <a:spcAft>
                <a:spcPts val="0"/>
              </a:spcAft>
              <a:buClr>
                <a:srgbClr val="EBEBEB"/>
              </a:buClr>
              <a:buSzPts val="1500"/>
              <a:buFont typeface="Helvetica Neue"/>
              <a:buNone/>
            </a:pPr>
            <a:r>
              <a:rPr lang="en-US" sz="2100" b="0" i="0" u="none" strike="noStrike" cap="none">
                <a:solidFill>
                  <a:srgbClr val="B45F06"/>
                </a:solidFill>
                <a:latin typeface="Consolas"/>
                <a:ea typeface="Consolas"/>
                <a:cs typeface="Consolas"/>
                <a:sym typeface="Consolas"/>
              </a:rPr>
              <a:t>test_reverseArray</a:t>
            </a:r>
            <a:r>
              <a:rPr lang="en-US" sz="2100" b="0" i="0" u="none" strike="noStrike" cap="none">
                <a:latin typeface="Helvetica Neue"/>
                <a:ea typeface="Helvetica Neue"/>
                <a:cs typeface="Helvetica Neue"/>
                <a:sym typeface="Helvetica Neue"/>
              </a:rPr>
              <a:t> depends on </a:t>
            </a:r>
            <a:r>
              <a:rPr lang="en-US" sz="2100" b="0" i="0" u="none" strike="noStrike" cap="none">
                <a:solidFill>
                  <a:srgbClr val="B45F06"/>
                </a:solidFill>
                <a:latin typeface="Consolas"/>
                <a:ea typeface="Consolas"/>
                <a:cs typeface="Consolas"/>
                <a:sym typeface="Consolas"/>
              </a:rPr>
              <a:t>reverseNumber</a:t>
            </a:r>
            <a:r>
              <a:rPr lang="en-US" sz="2100" b="0" i="0" u="none" strike="noStrike" cap="none">
                <a:latin typeface="Consolas"/>
                <a:ea typeface="Consolas"/>
                <a:cs typeface="Consolas"/>
                <a:sym typeface="Consolas"/>
              </a:rPr>
              <a:t>,</a:t>
            </a:r>
            <a:r>
              <a:rPr lang="en-US" sz="2100" b="0" i="0" u="none" strike="noStrike" cap="none">
                <a:latin typeface="Helvetica Neue"/>
                <a:ea typeface="Helvetica Neue"/>
                <a:cs typeface="Helvetica Neue"/>
                <a:sym typeface="Helvetica Neue"/>
              </a:rPr>
              <a:t> which is a completely different method. This should not happen!</a:t>
            </a:r>
            <a:endParaRPr sz="900" b="0" i="0" u="none" strike="noStrike" cap="none">
              <a:latin typeface="Arial"/>
              <a:ea typeface="Arial"/>
              <a:cs typeface="Arial"/>
              <a:sym typeface="Arial"/>
            </a:endParaRPr>
          </a:p>
        </p:txBody>
      </p:sp>
      <p:pic>
        <p:nvPicPr>
          <p:cNvPr id="183" name="Google Shape;183;p32"/>
          <p:cNvPicPr preferRelativeResize="0"/>
          <p:nvPr/>
        </p:nvPicPr>
        <p:blipFill rotWithShape="1">
          <a:blip r:embed="rId4">
            <a:alphaModFix/>
          </a:blip>
          <a:srcRect/>
          <a:stretch/>
        </p:blipFill>
        <p:spPr>
          <a:xfrm>
            <a:off x="5284581" y="2331944"/>
            <a:ext cx="2687771" cy="2740325"/>
          </a:xfrm>
          <a:prstGeom prst="rect">
            <a:avLst/>
          </a:prstGeom>
          <a:noFill/>
          <a:ln w="19050" cap="flat" cmpd="sng">
            <a:solidFill>
              <a:srgbClr val="999999"/>
            </a:solidFill>
            <a:prstDash val="solid"/>
            <a:round/>
            <a:headEnd type="none" w="sm" len="sm"/>
            <a:tailEnd type="none" w="sm" len="sm"/>
          </a:ln>
        </p:spPr>
      </p:pic>
      <p:sp>
        <p:nvSpPr>
          <p:cNvPr id="184" name="Google Shape;184;p32"/>
          <p:cNvSpPr txBox="1"/>
          <p:nvPr/>
        </p:nvSpPr>
        <p:spPr>
          <a:xfrm>
            <a:off x="4522649" y="885525"/>
            <a:ext cx="4414200" cy="1659900"/>
          </a:xfrm>
          <a:prstGeom prst="rect">
            <a:avLst/>
          </a:prstGeom>
          <a:noFill/>
          <a:ln>
            <a:noFill/>
          </a:ln>
        </p:spPr>
        <p:txBody>
          <a:bodyPr spcFirstLastPara="1" wrap="square" lIns="32750" tIns="32750" rIns="32750" bIns="32750" anchor="t" anchorCtr="0">
            <a:normAutofit/>
          </a:bodyPr>
          <a:lstStyle/>
          <a:p>
            <a:pPr marL="0" marR="0" lvl="0" indent="0" algn="l" rtl="0">
              <a:lnSpc>
                <a:spcPct val="115000"/>
              </a:lnSpc>
              <a:spcBef>
                <a:spcPts val="0"/>
              </a:spcBef>
              <a:spcAft>
                <a:spcPts val="0"/>
              </a:spcAft>
              <a:buClr>
                <a:srgbClr val="EBEBEB"/>
              </a:buClr>
              <a:buSzPts val="1500"/>
              <a:buFont typeface="Helvetica Neue"/>
              <a:buNone/>
            </a:pPr>
            <a:r>
              <a:rPr lang="en-US" sz="1900" b="0" i="0" u="none" strike="noStrike" cap="none">
                <a:latin typeface="Helvetica Neue"/>
                <a:ea typeface="Helvetica Neue"/>
                <a:cs typeface="Helvetica Neue"/>
                <a:sym typeface="Helvetica Neue"/>
              </a:rPr>
              <a:t>By </a:t>
            </a:r>
            <a:r>
              <a:rPr lang="en-US" sz="1900" b="0" i="0" u="none" strike="noStrike" cap="none">
                <a:solidFill>
                  <a:srgbClr val="B45F06"/>
                </a:solidFill>
                <a:latin typeface="Helvetica Neue"/>
                <a:ea typeface="Helvetica Neue"/>
                <a:cs typeface="Helvetica Neue"/>
                <a:sym typeface="Helvetica Neue"/>
              </a:rPr>
              <a:t>mocking</a:t>
            </a:r>
            <a:r>
              <a:rPr lang="en-US" sz="1900" b="0" i="0" u="none" strike="noStrike" cap="none">
                <a:latin typeface="Helvetica Neue"/>
                <a:ea typeface="Helvetica Neue"/>
                <a:cs typeface="Helvetica Neue"/>
                <a:sym typeface="Helvetica Neue"/>
              </a:rPr>
              <a:t> the </a:t>
            </a:r>
            <a:r>
              <a:rPr lang="en-US" sz="1900" b="0" i="0" u="none" strike="noStrike" cap="none">
                <a:solidFill>
                  <a:srgbClr val="B45F06"/>
                </a:solidFill>
                <a:latin typeface="Consolas"/>
                <a:ea typeface="Consolas"/>
                <a:cs typeface="Consolas"/>
                <a:sym typeface="Consolas"/>
              </a:rPr>
              <a:t>MyMath</a:t>
            </a:r>
            <a:r>
              <a:rPr lang="en-US" sz="1900" b="0" i="0" u="none" strike="noStrike" cap="none">
                <a:latin typeface="Helvetica Neue"/>
                <a:ea typeface="Helvetica Neue"/>
                <a:cs typeface="Helvetica Neue"/>
                <a:sym typeface="Helvetica Neue"/>
              </a:rPr>
              <a:t> dependency and defining the output of each </a:t>
            </a:r>
            <a:r>
              <a:rPr lang="en-US" sz="1900" b="0" i="0" u="none" strike="noStrike" cap="none">
                <a:solidFill>
                  <a:srgbClr val="B45F06"/>
                </a:solidFill>
                <a:latin typeface="Consolas"/>
                <a:ea typeface="Consolas"/>
                <a:cs typeface="Consolas"/>
                <a:sym typeface="Consolas"/>
              </a:rPr>
              <a:t>reverseNumber</a:t>
            </a:r>
            <a:r>
              <a:rPr lang="en-US" sz="1900" b="0" i="0" u="none" strike="noStrike" cap="none">
                <a:latin typeface="Helvetica Neue"/>
                <a:ea typeface="Helvetica Neue"/>
                <a:cs typeface="Helvetica Neue"/>
                <a:sym typeface="Helvetica Neue"/>
              </a:rPr>
              <a:t> call, we focus only on testing the </a:t>
            </a:r>
            <a:r>
              <a:rPr lang="en-US" sz="1900" b="0" i="0" u="none" strike="noStrike" cap="none">
                <a:solidFill>
                  <a:srgbClr val="B45F06"/>
                </a:solidFill>
                <a:latin typeface="Consolas"/>
                <a:ea typeface="Consolas"/>
                <a:cs typeface="Consolas"/>
                <a:sym typeface="Consolas"/>
              </a:rPr>
              <a:t>reverseArray</a:t>
            </a:r>
            <a:r>
              <a:rPr lang="en-US" sz="1900" b="0" i="0" u="none" strike="noStrike" cap="none">
                <a:latin typeface="Helvetica Neue"/>
                <a:ea typeface="Helvetica Neue"/>
                <a:cs typeface="Helvetica Neue"/>
                <a:sym typeface="Helvetica Neue"/>
              </a:rPr>
              <a:t> code.</a:t>
            </a:r>
            <a:endParaRPr sz="700" b="0" i="0" u="none" strike="noStrike" cap="none">
              <a:latin typeface="Arial"/>
              <a:ea typeface="Arial"/>
              <a:cs typeface="Arial"/>
              <a:sym typeface="Arial"/>
            </a:endParaRPr>
          </a:p>
        </p:txBody>
      </p:sp>
      <p:sp>
        <p:nvSpPr>
          <p:cNvPr id="185" name="Google Shape;185;p32"/>
          <p:cNvSpPr txBox="1"/>
          <p:nvPr/>
        </p:nvSpPr>
        <p:spPr>
          <a:xfrm>
            <a:off x="150100" y="4277925"/>
            <a:ext cx="4151100" cy="740400"/>
          </a:xfrm>
          <a:prstGeom prst="rect">
            <a:avLst/>
          </a:prstGeom>
          <a:noFill/>
          <a:ln w="28575" cap="flat" cmpd="sng">
            <a:solidFill>
              <a:srgbClr val="666666"/>
            </a:solidFill>
            <a:prstDash val="solid"/>
            <a:round/>
            <a:headEnd type="none" w="sm" len="sm"/>
            <a:tailEnd type="none" w="sm" len="sm"/>
          </a:ln>
        </p:spPr>
        <p:txBody>
          <a:bodyPr spcFirstLastPara="1" wrap="square" lIns="32750" tIns="32750" rIns="32750" bIns="32750" anchor="t" anchorCtr="0">
            <a:normAutofit lnSpcReduction="10000"/>
          </a:bodyPr>
          <a:lstStyle/>
          <a:p>
            <a:pPr marL="0" marR="0" lvl="0" indent="0" algn="l" rtl="0">
              <a:lnSpc>
                <a:spcPct val="115000"/>
              </a:lnSpc>
              <a:spcBef>
                <a:spcPts val="0"/>
              </a:spcBef>
              <a:spcAft>
                <a:spcPts val="0"/>
              </a:spcAft>
              <a:buClr>
                <a:srgbClr val="EBEBEB"/>
              </a:buClr>
              <a:buSzPct val="71428"/>
              <a:buFont typeface="Helvetica Neue"/>
              <a:buNone/>
            </a:pPr>
            <a:r>
              <a:rPr lang="en-US" sz="2100" b="0" i="0" u="none" strike="noStrike" cap="none">
                <a:latin typeface="Helvetica Neue"/>
                <a:ea typeface="Helvetica Neue"/>
                <a:cs typeface="Helvetica Neue"/>
                <a:sym typeface="Helvetica Neue"/>
              </a:rPr>
              <a:t>Don’t forget to add the </a:t>
            </a:r>
            <a:r>
              <a:rPr lang="en-US" sz="2100" b="0" i="0" u="none" strike="noStrike" cap="none">
                <a:solidFill>
                  <a:srgbClr val="B45F06"/>
                </a:solidFill>
                <a:latin typeface="Helvetica Neue"/>
                <a:ea typeface="Helvetica Neue"/>
                <a:cs typeface="Helvetica Neue"/>
                <a:sym typeface="Helvetica Neue"/>
              </a:rPr>
              <a:t>mockito-core</a:t>
            </a:r>
            <a:r>
              <a:rPr lang="en-US" sz="2100" b="0" i="0" u="none" strike="noStrike" cap="none">
                <a:latin typeface="Helvetica Neue"/>
                <a:ea typeface="Helvetica Neue"/>
                <a:cs typeface="Helvetica Neue"/>
                <a:sym typeface="Helvetica Neue"/>
              </a:rPr>
              <a:t> dependency in the POM! [</a:t>
            </a:r>
            <a:r>
              <a:rPr lang="en-US" sz="2100" b="0" i="0" u="sng" strike="noStrike" cap="none">
                <a:solidFill>
                  <a:srgbClr val="0B5394"/>
                </a:solidFill>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link</a:t>
            </a:r>
            <a:r>
              <a:rPr lang="en-US" sz="2100" b="0" i="0" u="none" strike="noStrike" cap="none">
                <a:latin typeface="Helvetica Neue"/>
                <a:ea typeface="Helvetica Neue"/>
                <a:cs typeface="Helvetica Neue"/>
                <a:sym typeface="Helvetica Neue"/>
              </a:rPr>
              <a:t>]</a:t>
            </a:r>
            <a:endParaRPr sz="900" b="0" i="0" u="none" strike="noStrike" cap="none">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3"/>
          <p:cNvSpPr txBox="1">
            <a:spLocks noGrp="1"/>
          </p:cNvSpPr>
          <p:nvPr>
            <p:ph type="title"/>
          </p:nvPr>
        </p:nvSpPr>
        <p:spPr>
          <a:xfrm>
            <a:off x="535781" y="183356"/>
            <a:ext cx="8072400" cy="633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Using Test Resources (1)</a:t>
            </a:r>
            <a:endParaRPr>
              <a:solidFill>
                <a:srgbClr val="000000"/>
              </a:solidFill>
            </a:endParaRPr>
          </a:p>
        </p:txBody>
      </p:sp>
      <p:sp>
        <p:nvSpPr>
          <p:cNvPr id="191" name="Google Shape;191;p33"/>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29</a:t>
            </a:fld>
            <a:endParaRPr>
              <a:solidFill>
                <a:srgbClr val="000000"/>
              </a:solidFill>
            </a:endParaRPr>
          </a:p>
        </p:txBody>
      </p:sp>
      <p:pic>
        <p:nvPicPr>
          <p:cNvPr id="192" name="Google Shape;192;p33"/>
          <p:cNvPicPr preferRelativeResize="0"/>
          <p:nvPr/>
        </p:nvPicPr>
        <p:blipFill rotWithShape="1">
          <a:blip r:embed="rId3">
            <a:alphaModFix/>
          </a:blip>
          <a:srcRect/>
          <a:stretch/>
        </p:blipFill>
        <p:spPr>
          <a:xfrm>
            <a:off x="239481" y="1421939"/>
            <a:ext cx="3569203" cy="2299620"/>
          </a:xfrm>
          <a:prstGeom prst="rect">
            <a:avLst/>
          </a:prstGeom>
          <a:noFill/>
          <a:ln w="19050" cap="flat" cmpd="sng">
            <a:solidFill>
              <a:srgbClr val="999999"/>
            </a:solidFill>
            <a:prstDash val="solid"/>
            <a:round/>
            <a:headEnd type="none" w="sm" len="sm"/>
            <a:tailEnd type="none" w="sm" len="sm"/>
          </a:ln>
        </p:spPr>
      </p:pic>
      <p:pic>
        <p:nvPicPr>
          <p:cNvPr id="193" name="Google Shape;193;p33"/>
          <p:cNvPicPr preferRelativeResize="0"/>
          <p:nvPr/>
        </p:nvPicPr>
        <p:blipFill rotWithShape="1">
          <a:blip r:embed="rId4">
            <a:alphaModFix/>
          </a:blip>
          <a:srcRect/>
          <a:stretch/>
        </p:blipFill>
        <p:spPr>
          <a:xfrm>
            <a:off x="4151434" y="1658291"/>
            <a:ext cx="4745226" cy="1826911"/>
          </a:xfrm>
          <a:prstGeom prst="rect">
            <a:avLst/>
          </a:prstGeom>
          <a:noFill/>
          <a:ln w="19050" cap="flat" cmpd="sng">
            <a:solidFill>
              <a:srgbClr val="999999"/>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31"/>
          <p:cNvPicPr preferRelativeResize="0"/>
          <p:nvPr/>
        </p:nvPicPr>
        <p:blipFill rotWithShape="1">
          <a:blip r:embed="rId3">
            <a:alphaModFix/>
          </a:blip>
          <a:srcRect/>
          <a:stretch/>
        </p:blipFill>
        <p:spPr>
          <a:xfrm>
            <a:off x="2383315" y="1616484"/>
            <a:ext cx="4377333" cy="2303860"/>
          </a:xfrm>
          <a:prstGeom prst="rect">
            <a:avLst/>
          </a:prstGeom>
          <a:noFill/>
          <a:ln w="19050" cap="flat" cmpd="sng">
            <a:solidFill>
              <a:srgbClr val="999999"/>
            </a:solidFill>
            <a:prstDash val="solid"/>
            <a:round/>
            <a:headEnd type="none" w="sm" len="sm"/>
            <a:tailEnd type="none" w="sm" len="sm"/>
          </a:ln>
        </p:spPr>
      </p:pic>
      <p:sp>
        <p:nvSpPr>
          <p:cNvPr id="158" name="Google Shape;158;p31"/>
          <p:cNvSpPr txBox="1">
            <a:spLocks noGrp="1"/>
          </p:cNvSpPr>
          <p:nvPr>
            <p:ph type="body" idx="1"/>
          </p:nvPr>
        </p:nvSpPr>
        <p:spPr>
          <a:xfrm>
            <a:off x="3097251" y="4058550"/>
            <a:ext cx="3701100" cy="364800"/>
          </a:xfrm>
          <a:prstGeom prst="rect">
            <a:avLst/>
          </a:prstGeom>
          <a:noFill/>
          <a:ln>
            <a:noFill/>
          </a:ln>
        </p:spPr>
        <p:txBody>
          <a:bodyPr spcFirstLastPara="1" wrap="square" lIns="32750" tIns="32750" rIns="32750" bIns="32750" anchor="t" anchorCtr="0">
            <a:normAutofit/>
          </a:bodyPr>
          <a:lstStyle/>
          <a:p>
            <a:pPr marL="0" lvl="0" indent="0" algn="r" rtl="0">
              <a:lnSpc>
                <a:spcPct val="100000"/>
              </a:lnSpc>
              <a:spcBef>
                <a:spcPts val="0"/>
              </a:spcBef>
              <a:spcAft>
                <a:spcPts val="0"/>
              </a:spcAft>
              <a:buClr>
                <a:srgbClr val="FFFFFF"/>
              </a:buClr>
              <a:buSzPts val="1000"/>
              <a:buFont typeface="Helvetica Neue"/>
              <a:buNone/>
            </a:pPr>
            <a:r>
              <a:rPr lang="en-US" sz="1000">
                <a:solidFill>
                  <a:srgbClr val="000000"/>
                </a:solidFill>
              </a:rPr>
              <a:t>Courtesy: Mel Brooks, </a:t>
            </a:r>
            <a:r>
              <a:rPr lang="en-US" sz="1000" i="1">
                <a:solidFill>
                  <a:srgbClr val="000000"/>
                </a:solidFill>
              </a:rPr>
              <a:t>Robin Hood - Men in Tights, </a:t>
            </a:r>
            <a:r>
              <a:rPr lang="en-US" sz="1000">
                <a:solidFill>
                  <a:srgbClr val="000000"/>
                </a:solidFill>
              </a:rPr>
              <a:t>1993</a:t>
            </a:r>
            <a:endParaRPr>
              <a:solidFill>
                <a:srgbClr val="000000"/>
              </a:solidFill>
            </a:endParaRPr>
          </a:p>
        </p:txBody>
      </p:sp>
      <p:sp>
        <p:nvSpPr>
          <p:cNvPr id="159" name="Google Shape;159;p31"/>
          <p:cNvSpPr txBox="1"/>
          <p:nvPr/>
        </p:nvSpPr>
        <p:spPr>
          <a:xfrm>
            <a:off x="535781" y="993687"/>
            <a:ext cx="8072400" cy="622800"/>
          </a:xfrm>
          <a:prstGeom prst="rect">
            <a:avLst/>
          </a:prstGeom>
          <a:noFill/>
          <a:ln>
            <a:noFill/>
          </a:ln>
        </p:spPr>
        <p:txBody>
          <a:bodyPr spcFirstLastPara="1" wrap="square" lIns="32750" tIns="32750" rIns="32750" bIns="32750" anchor="t" anchorCtr="0">
            <a:normAutofit/>
          </a:bodyPr>
          <a:lstStyle/>
          <a:p>
            <a:pPr marL="0" marR="0" lvl="0" indent="0" algn="ctr" rtl="0">
              <a:lnSpc>
                <a:spcPct val="100000"/>
              </a:lnSpc>
              <a:spcBef>
                <a:spcPts val="0"/>
              </a:spcBef>
              <a:spcAft>
                <a:spcPts val="0"/>
              </a:spcAft>
              <a:buClr>
                <a:srgbClr val="FFFFFF"/>
              </a:buClr>
              <a:buSzPts val="2600"/>
              <a:buFont typeface="Helvetica Neue"/>
              <a:buNone/>
            </a:pPr>
            <a:r>
              <a:rPr lang="en-US" sz="2400" b="0" i="1" u="none" strike="noStrike" cap="none">
                <a:latin typeface="Helvetica Neue"/>
                <a:ea typeface="Helvetica Neue"/>
                <a:cs typeface="Helvetica Neue"/>
                <a:sym typeface="Helvetica Neue"/>
              </a:rPr>
              <a:t>Please lend me your ears…</a:t>
            </a:r>
            <a:endParaRPr sz="2400" b="0" i="0" u="none" strike="noStrike" cap="none">
              <a:latin typeface="Helvetica Neue"/>
              <a:ea typeface="Helvetica Neue"/>
              <a:cs typeface="Helvetica Neue"/>
              <a:sym typeface="Helvetica Neue"/>
            </a:endParaRPr>
          </a:p>
        </p:txBody>
      </p:sp>
      <p:sp>
        <p:nvSpPr>
          <p:cNvPr id="160" name="Google Shape;160;p31"/>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sz="1000">
                <a:solidFill>
                  <a:srgbClr val="000000"/>
                </a:solidFill>
              </a:rPr>
              <a:t>3</a:t>
            </a:fld>
            <a:endParaRPr sz="1000">
              <a:solidFill>
                <a:srgbClr val="00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title"/>
          </p:nvPr>
        </p:nvSpPr>
        <p:spPr>
          <a:xfrm>
            <a:off x="535781" y="183356"/>
            <a:ext cx="8072400" cy="633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Using Test Resources (2)</a:t>
            </a:r>
            <a:endParaRPr>
              <a:solidFill>
                <a:srgbClr val="000000"/>
              </a:solidFill>
            </a:endParaRPr>
          </a:p>
        </p:txBody>
      </p:sp>
      <p:sp>
        <p:nvSpPr>
          <p:cNvPr id="199" name="Google Shape;199;p34"/>
          <p:cNvSpPr txBox="1">
            <a:spLocks noGrp="1"/>
          </p:cNvSpPr>
          <p:nvPr>
            <p:ph type="body" idx="1"/>
          </p:nvPr>
        </p:nvSpPr>
        <p:spPr>
          <a:xfrm>
            <a:off x="375450" y="808100"/>
            <a:ext cx="8463600" cy="3896400"/>
          </a:xfrm>
          <a:prstGeom prst="rect">
            <a:avLst/>
          </a:prstGeom>
          <a:noFill/>
          <a:ln>
            <a:noFill/>
          </a:ln>
        </p:spPr>
        <p:txBody>
          <a:bodyPr spcFirstLastPara="1" wrap="square" lIns="32750" tIns="32750" rIns="32750" bIns="32750" anchor="ctr" anchorCtr="0">
            <a:normAutofit fontScale="92500" lnSpcReduction="10000"/>
          </a:bodyPr>
          <a:lstStyle/>
          <a:p>
            <a:pPr marL="0" lvl="0" indent="0" algn="l" rtl="0">
              <a:lnSpc>
                <a:spcPct val="115000"/>
              </a:lnSpc>
              <a:spcBef>
                <a:spcPts val="0"/>
              </a:spcBef>
              <a:spcAft>
                <a:spcPts val="0"/>
              </a:spcAft>
              <a:buClr>
                <a:srgbClr val="EBEBEB"/>
              </a:buClr>
              <a:buSzPct val="73913"/>
              <a:buFont typeface="Helvetica Neue"/>
              <a:buNone/>
            </a:pPr>
            <a:r>
              <a:rPr lang="en-US" sz="2300">
                <a:solidFill>
                  <a:srgbClr val="000000"/>
                </a:solidFill>
              </a:rPr>
              <a:t> How to read test resources</a:t>
            </a:r>
            <a:endParaRPr sz="2300">
              <a:solidFill>
                <a:srgbClr val="000000"/>
              </a:solidFill>
            </a:endParaRPr>
          </a:p>
          <a:p>
            <a:pPr marL="0" lvl="0" indent="0" algn="l" rtl="0">
              <a:lnSpc>
                <a:spcPct val="115000"/>
              </a:lnSpc>
              <a:spcBef>
                <a:spcPts val="0"/>
              </a:spcBef>
              <a:spcAft>
                <a:spcPts val="0"/>
              </a:spcAft>
              <a:buClr>
                <a:srgbClr val="EBEBEB"/>
              </a:buClr>
              <a:buSzPct val="73913"/>
              <a:buFont typeface="Helvetica Neue"/>
              <a:buNone/>
            </a:pPr>
            <a:endParaRPr sz="2300">
              <a:solidFill>
                <a:srgbClr val="000000"/>
              </a:solidFill>
            </a:endParaRPr>
          </a:p>
          <a:p>
            <a:pPr marL="266700" lvl="1" indent="0" algn="l" rtl="0">
              <a:lnSpc>
                <a:spcPct val="115000"/>
              </a:lnSpc>
              <a:spcBef>
                <a:spcPts val="0"/>
              </a:spcBef>
              <a:spcAft>
                <a:spcPts val="0"/>
              </a:spcAft>
              <a:buClr>
                <a:srgbClr val="EBEBEB"/>
              </a:buClr>
              <a:buSzPct val="72727"/>
              <a:buFont typeface="Helvetica Neue"/>
              <a:buNone/>
            </a:pPr>
            <a:r>
              <a:rPr lang="en-US">
                <a:solidFill>
                  <a:srgbClr val="000000"/>
                </a:solidFill>
              </a:rPr>
              <a:t>1. Using the </a:t>
            </a:r>
            <a:r>
              <a:rPr lang="en-US">
                <a:solidFill>
                  <a:srgbClr val="B45F06"/>
                </a:solidFill>
              </a:rPr>
              <a:t>relative path</a:t>
            </a:r>
            <a:r>
              <a:rPr lang="en-US">
                <a:solidFill>
                  <a:srgbClr val="000000"/>
                </a:solidFill>
              </a:rPr>
              <a:t>:</a:t>
            </a:r>
            <a:endParaRPr>
              <a:solidFill>
                <a:srgbClr val="000000"/>
              </a:solidFill>
            </a:endParaRPr>
          </a:p>
          <a:p>
            <a:pPr marL="266700" lvl="1" indent="0" algn="l" rtl="0">
              <a:lnSpc>
                <a:spcPct val="115000"/>
              </a:lnSpc>
              <a:spcBef>
                <a:spcPts val="0"/>
              </a:spcBef>
              <a:spcAft>
                <a:spcPts val="0"/>
              </a:spcAft>
              <a:buClr>
                <a:srgbClr val="EBEBEB"/>
              </a:buClr>
              <a:buSzPct val="72727"/>
              <a:buFont typeface="Helvetica Neue"/>
              <a:buNone/>
            </a:pPr>
            <a:endParaRPr>
              <a:solidFill>
                <a:srgbClr val="000000"/>
              </a:solidFill>
            </a:endParaRPr>
          </a:p>
          <a:p>
            <a:pPr marL="266700" lvl="1" indent="0" algn="l" rtl="0">
              <a:lnSpc>
                <a:spcPct val="115000"/>
              </a:lnSpc>
              <a:spcBef>
                <a:spcPts val="0"/>
              </a:spcBef>
              <a:spcAft>
                <a:spcPts val="0"/>
              </a:spcAft>
              <a:buClr>
                <a:srgbClr val="EBEBEB"/>
              </a:buClr>
              <a:buSzPct val="80000"/>
              <a:buFont typeface="Consolas"/>
              <a:buNone/>
            </a:pPr>
            <a:r>
              <a:rPr lang="en-US" sz="1500">
                <a:solidFill>
                  <a:srgbClr val="000000"/>
                </a:solidFill>
                <a:highlight>
                  <a:srgbClr val="D9D9D9"/>
                </a:highlight>
                <a:latin typeface="Consolas"/>
                <a:ea typeface="Consolas"/>
                <a:cs typeface="Consolas"/>
                <a:sym typeface="Consolas"/>
              </a:rPr>
              <a:t>String resourcesPath = "src/test/resources/";</a:t>
            </a:r>
            <a:endParaRPr>
              <a:solidFill>
                <a:srgbClr val="000000"/>
              </a:solidFill>
              <a:highlight>
                <a:srgbClr val="D9D9D9"/>
              </a:highlight>
            </a:endParaRPr>
          </a:p>
          <a:p>
            <a:pPr marL="266700" lvl="1" indent="0" algn="l" rtl="0">
              <a:lnSpc>
                <a:spcPct val="115000"/>
              </a:lnSpc>
              <a:spcBef>
                <a:spcPts val="0"/>
              </a:spcBef>
              <a:spcAft>
                <a:spcPts val="0"/>
              </a:spcAft>
              <a:buClr>
                <a:srgbClr val="EBEBEB"/>
              </a:buClr>
              <a:buSzPct val="80000"/>
              <a:buFont typeface="Consolas"/>
              <a:buNone/>
            </a:pPr>
            <a:r>
              <a:rPr lang="en-US" sz="1500">
                <a:solidFill>
                  <a:srgbClr val="000000"/>
                </a:solidFill>
                <a:highlight>
                  <a:srgbClr val="D9D9D9"/>
                </a:highlight>
                <a:latin typeface="Consolas"/>
                <a:ea typeface="Consolas"/>
                <a:cs typeface="Consolas"/>
                <a:sym typeface="Consolas"/>
              </a:rPr>
              <a:t>String filepath = resourcesPath + "example_resource.txt";</a:t>
            </a:r>
            <a:endParaRPr sz="1500">
              <a:solidFill>
                <a:srgbClr val="000000"/>
              </a:solidFill>
              <a:highlight>
                <a:srgbClr val="D9D9D9"/>
              </a:highlight>
              <a:latin typeface="Consolas"/>
              <a:ea typeface="Consolas"/>
              <a:cs typeface="Consolas"/>
              <a:sym typeface="Consolas"/>
            </a:endParaRPr>
          </a:p>
          <a:p>
            <a:pPr marL="266700" lvl="1" indent="0" algn="l" rtl="0">
              <a:lnSpc>
                <a:spcPct val="115000"/>
              </a:lnSpc>
              <a:spcBef>
                <a:spcPts val="0"/>
              </a:spcBef>
              <a:spcAft>
                <a:spcPts val="0"/>
              </a:spcAft>
              <a:buClr>
                <a:srgbClr val="EBEBEB"/>
              </a:buClr>
              <a:buSzPct val="80000"/>
              <a:buFont typeface="Consolas"/>
              <a:buNone/>
            </a:pPr>
            <a:endParaRPr sz="1500">
              <a:solidFill>
                <a:srgbClr val="000000"/>
              </a:solidFill>
              <a:latin typeface="Consolas"/>
              <a:ea typeface="Consolas"/>
              <a:cs typeface="Consolas"/>
              <a:sym typeface="Consolas"/>
            </a:endParaRPr>
          </a:p>
          <a:p>
            <a:pPr marL="266700" lvl="1" indent="0" algn="l" rtl="0">
              <a:lnSpc>
                <a:spcPct val="115000"/>
              </a:lnSpc>
              <a:spcBef>
                <a:spcPts val="0"/>
              </a:spcBef>
              <a:spcAft>
                <a:spcPts val="0"/>
              </a:spcAft>
              <a:buClr>
                <a:srgbClr val="EBEBEB"/>
              </a:buClr>
              <a:buSzPct val="72727"/>
              <a:buFont typeface="Helvetica Neue"/>
              <a:buNone/>
            </a:pPr>
            <a:r>
              <a:rPr lang="en-US">
                <a:solidFill>
                  <a:srgbClr val="000000"/>
                </a:solidFill>
              </a:rPr>
              <a:t>2. Using the </a:t>
            </a:r>
            <a:r>
              <a:rPr lang="en-US">
                <a:solidFill>
                  <a:srgbClr val="B45F06"/>
                </a:solidFill>
              </a:rPr>
              <a:t>ClassLoader</a:t>
            </a:r>
            <a:r>
              <a:rPr lang="en-US">
                <a:solidFill>
                  <a:srgbClr val="000000"/>
                </a:solidFill>
              </a:rPr>
              <a:t>:</a:t>
            </a:r>
            <a:endParaRPr>
              <a:solidFill>
                <a:srgbClr val="000000"/>
              </a:solidFill>
            </a:endParaRPr>
          </a:p>
          <a:p>
            <a:pPr marL="266700" lvl="1" indent="0" algn="l" rtl="0">
              <a:lnSpc>
                <a:spcPct val="115000"/>
              </a:lnSpc>
              <a:spcBef>
                <a:spcPts val="0"/>
              </a:spcBef>
              <a:spcAft>
                <a:spcPts val="0"/>
              </a:spcAft>
              <a:buClr>
                <a:srgbClr val="EBEBEB"/>
              </a:buClr>
              <a:buSzPct val="72727"/>
              <a:buFont typeface="Helvetica Neue"/>
              <a:buNone/>
            </a:pPr>
            <a:endParaRPr>
              <a:solidFill>
                <a:srgbClr val="000000"/>
              </a:solidFill>
            </a:endParaRPr>
          </a:p>
          <a:p>
            <a:pPr marL="266700" lvl="1" indent="0" algn="l" rtl="0">
              <a:lnSpc>
                <a:spcPct val="115000"/>
              </a:lnSpc>
              <a:spcBef>
                <a:spcPts val="0"/>
              </a:spcBef>
              <a:spcAft>
                <a:spcPts val="0"/>
              </a:spcAft>
              <a:buClr>
                <a:srgbClr val="EBEBEB"/>
              </a:buClr>
              <a:buSzPct val="80000"/>
              <a:buFont typeface="Consolas"/>
              <a:buNone/>
            </a:pPr>
            <a:r>
              <a:rPr lang="en-US" sz="1500">
                <a:solidFill>
                  <a:srgbClr val="000000"/>
                </a:solidFill>
                <a:highlight>
                  <a:srgbClr val="D9D9D9"/>
                </a:highlight>
                <a:latin typeface="Consolas"/>
                <a:ea typeface="Consolas"/>
                <a:cs typeface="Consolas"/>
                <a:sym typeface="Consolas"/>
              </a:rPr>
              <a:t>String resourceName = "example_resource.txt";</a:t>
            </a:r>
            <a:endParaRPr>
              <a:solidFill>
                <a:srgbClr val="000000"/>
              </a:solidFill>
              <a:highlight>
                <a:srgbClr val="D9D9D9"/>
              </a:highlight>
            </a:endParaRPr>
          </a:p>
          <a:p>
            <a:pPr marL="266700" lvl="1" indent="0" algn="l" rtl="0">
              <a:lnSpc>
                <a:spcPct val="115000"/>
              </a:lnSpc>
              <a:spcBef>
                <a:spcPts val="0"/>
              </a:spcBef>
              <a:spcAft>
                <a:spcPts val="0"/>
              </a:spcAft>
              <a:buClr>
                <a:srgbClr val="EBEBEB"/>
              </a:buClr>
              <a:buSzPct val="80000"/>
              <a:buFont typeface="Consolas"/>
              <a:buNone/>
            </a:pPr>
            <a:r>
              <a:rPr lang="en-US" sz="1500">
                <a:solidFill>
                  <a:srgbClr val="000000"/>
                </a:solidFill>
                <a:highlight>
                  <a:srgbClr val="D9D9D9"/>
                </a:highlight>
                <a:latin typeface="Consolas"/>
                <a:ea typeface="Consolas"/>
                <a:cs typeface="Consolas"/>
                <a:sym typeface="Consolas"/>
              </a:rPr>
              <a:t>ClassLoader classLoader = getClass().getClassLoader();</a:t>
            </a:r>
            <a:endParaRPr>
              <a:solidFill>
                <a:srgbClr val="000000"/>
              </a:solidFill>
              <a:highlight>
                <a:srgbClr val="D9D9D9"/>
              </a:highlight>
            </a:endParaRPr>
          </a:p>
          <a:p>
            <a:pPr marL="266700" lvl="1" indent="0" algn="l" rtl="0">
              <a:lnSpc>
                <a:spcPct val="115000"/>
              </a:lnSpc>
              <a:spcBef>
                <a:spcPts val="0"/>
              </a:spcBef>
              <a:spcAft>
                <a:spcPts val="0"/>
              </a:spcAft>
              <a:buClr>
                <a:srgbClr val="EBEBEB"/>
              </a:buClr>
              <a:buSzPct val="80000"/>
              <a:buFont typeface="Consolas"/>
              <a:buNone/>
            </a:pPr>
            <a:r>
              <a:rPr lang="en-US" sz="1500">
                <a:solidFill>
                  <a:srgbClr val="000000"/>
                </a:solidFill>
                <a:highlight>
                  <a:srgbClr val="D9D9D9"/>
                </a:highlight>
                <a:latin typeface="Consolas"/>
                <a:ea typeface="Consolas"/>
                <a:cs typeface="Consolas"/>
                <a:sym typeface="Consolas"/>
              </a:rPr>
              <a:t>File file = new File(classLoader.getResource(resourceName).getFile());</a:t>
            </a:r>
            <a:endParaRPr>
              <a:solidFill>
                <a:srgbClr val="000000"/>
              </a:solidFill>
              <a:highlight>
                <a:srgbClr val="D9D9D9"/>
              </a:highlight>
            </a:endParaRPr>
          </a:p>
          <a:p>
            <a:pPr marL="266700" lvl="1" indent="0" algn="l" rtl="0">
              <a:lnSpc>
                <a:spcPct val="115000"/>
              </a:lnSpc>
              <a:spcBef>
                <a:spcPts val="0"/>
              </a:spcBef>
              <a:spcAft>
                <a:spcPts val="0"/>
              </a:spcAft>
              <a:buClr>
                <a:srgbClr val="EBEBEB"/>
              </a:buClr>
              <a:buSzPct val="80000"/>
              <a:buFont typeface="Consolas"/>
              <a:buNone/>
            </a:pPr>
            <a:r>
              <a:rPr lang="en-US" sz="1500">
                <a:solidFill>
                  <a:srgbClr val="000000"/>
                </a:solidFill>
                <a:highlight>
                  <a:srgbClr val="D9D9D9"/>
                </a:highlight>
                <a:latin typeface="Consolas"/>
                <a:ea typeface="Consolas"/>
                <a:cs typeface="Consolas"/>
                <a:sym typeface="Consolas"/>
              </a:rPr>
              <a:t>String filepath = file.getAbsolutePath();</a:t>
            </a:r>
            <a:endParaRPr>
              <a:solidFill>
                <a:srgbClr val="000000"/>
              </a:solidFill>
              <a:highlight>
                <a:srgbClr val="D9D9D9"/>
              </a:highlight>
            </a:endParaRPr>
          </a:p>
        </p:txBody>
      </p:sp>
      <p:sp>
        <p:nvSpPr>
          <p:cNvPr id="200" name="Google Shape;200;p34"/>
          <p:cNvSpPr txBox="1">
            <a:spLocks noGrp="1"/>
          </p:cNvSpPr>
          <p:nvPr>
            <p:ph type="sldNum" idx="12"/>
          </p:nvPr>
        </p:nvSpPr>
        <p:spPr>
          <a:xfrm>
            <a:off x="8818480" y="4856928"/>
            <a:ext cx="259200" cy="2508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30</a:t>
            </a:fld>
            <a:endParaRPr>
              <a:solidFill>
                <a:srgbClr val="00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2"/>
          <p:cNvSpPr txBox="1">
            <a:spLocks noGrp="1"/>
          </p:cNvSpPr>
          <p:nvPr>
            <p:ph type="title"/>
          </p:nvPr>
        </p:nvSpPr>
        <p:spPr>
          <a:xfrm>
            <a:off x="521498" y="-20187"/>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Additional Material</a:t>
            </a:r>
            <a:endParaRPr>
              <a:solidFill>
                <a:srgbClr val="000000"/>
              </a:solidFill>
            </a:endParaRPr>
          </a:p>
        </p:txBody>
      </p:sp>
      <p:sp>
        <p:nvSpPr>
          <p:cNvPr id="345" name="Google Shape;345;p52"/>
          <p:cNvSpPr txBox="1">
            <a:spLocks noGrp="1"/>
          </p:cNvSpPr>
          <p:nvPr>
            <p:ph type="body" idx="1"/>
          </p:nvPr>
        </p:nvSpPr>
        <p:spPr>
          <a:xfrm>
            <a:off x="521497" y="1059386"/>
            <a:ext cx="8072400" cy="3539100"/>
          </a:xfrm>
          <a:prstGeom prst="rect">
            <a:avLst/>
          </a:prstGeom>
          <a:noFill/>
          <a:ln>
            <a:noFill/>
          </a:ln>
        </p:spPr>
        <p:txBody>
          <a:bodyPr spcFirstLastPara="1" wrap="square" lIns="32750" tIns="32750" rIns="32750" bIns="32750" anchor="t" anchorCtr="0">
            <a:normAutofit/>
          </a:bodyPr>
          <a:lstStyle/>
          <a:p>
            <a:pPr marL="266700" lvl="0" indent="-266700" algn="l" rtl="0">
              <a:lnSpc>
                <a:spcPct val="110000"/>
              </a:lnSpc>
              <a:spcBef>
                <a:spcPts val="0"/>
              </a:spcBef>
              <a:spcAft>
                <a:spcPts val="0"/>
              </a:spcAft>
              <a:buClr>
                <a:srgbClr val="000000"/>
              </a:buClr>
              <a:buSzPts val="1600"/>
              <a:buFont typeface="Helvetica Neue"/>
              <a:buChar char="•"/>
            </a:pPr>
            <a:r>
              <a:rPr lang="en-US">
                <a:solidFill>
                  <a:srgbClr val="000000"/>
                </a:solidFill>
              </a:rPr>
              <a:t>A complete GitHub project that implements the presented topics [</a:t>
            </a:r>
            <a:r>
              <a:rPr lang="en-US" u="sng">
                <a:solidFill>
                  <a:srgbClr val="0B5394"/>
                </a:solidFill>
                <a:hlinkClick r:id="rId3">
                  <a:extLst>
                    <a:ext uri="{A12FA001-AC4F-418D-AE19-62706E023703}">
                      <ahyp:hlinkClr xmlns:ahyp="http://schemas.microsoft.com/office/drawing/2018/hyperlinkcolor" val="tx"/>
                    </a:ext>
                  </a:extLst>
                </a:hlinkClick>
              </a:rPr>
              <a:t>link</a:t>
            </a:r>
            <a:r>
              <a:rPr lang="en-US">
                <a:solidFill>
                  <a:srgbClr val="000000"/>
                </a:solidFill>
              </a:rPr>
              <a:t>]</a:t>
            </a:r>
            <a:endParaRPr>
              <a:solidFill>
                <a:srgbClr val="000000"/>
              </a:solidFill>
            </a:endParaRPr>
          </a:p>
          <a:p>
            <a:pPr marL="266700" lvl="0" indent="-266700" algn="l" rtl="0">
              <a:lnSpc>
                <a:spcPct val="110000"/>
              </a:lnSpc>
              <a:spcBef>
                <a:spcPts val="1200"/>
              </a:spcBef>
              <a:spcAft>
                <a:spcPts val="0"/>
              </a:spcAft>
              <a:buClr>
                <a:srgbClr val="000000"/>
              </a:buClr>
              <a:buSzPts val="1600"/>
              <a:buFont typeface="Helvetica Neue"/>
              <a:buChar char="•"/>
            </a:pPr>
            <a:r>
              <a:rPr lang="en-US">
                <a:solidFill>
                  <a:srgbClr val="000000"/>
                </a:solidFill>
              </a:rPr>
              <a:t>JUnit, Tutorial by vogella.com [</a:t>
            </a:r>
            <a:r>
              <a:rPr lang="en-US" u="sng">
                <a:solidFill>
                  <a:srgbClr val="0B5394"/>
                </a:solidFill>
                <a:hlinkClick r:id="rId4">
                  <a:extLst>
                    <a:ext uri="{A12FA001-AC4F-418D-AE19-62706E023703}">
                      <ahyp:hlinkClr xmlns:ahyp="http://schemas.microsoft.com/office/drawing/2018/hyperlinkcolor" val="tx"/>
                    </a:ext>
                  </a:extLst>
                </a:hlinkClick>
              </a:rPr>
              <a:t>link</a:t>
            </a:r>
            <a:r>
              <a:rPr lang="en-US">
                <a:solidFill>
                  <a:srgbClr val="000000"/>
                </a:solidFill>
              </a:rPr>
              <a:t>]</a:t>
            </a:r>
            <a:endParaRPr>
              <a:solidFill>
                <a:srgbClr val="000000"/>
              </a:solidFill>
            </a:endParaRPr>
          </a:p>
          <a:p>
            <a:pPr marL="266700" lvl="0" indent="-266700" algn="l" rtl="0">
              <a:lnSpc>
                <a:spcPct val="110000"/>
              </a:lnSpc>
              <a:spcBef>
                <a:spcPts val="1200"/>
              </a:spcBef>
              <a:spcAft>
                <a:spcPts val="0"/>
              </a:spcAft>
              <a:buClr>
                <a:srgbClr val="000000"/>
              </a:buClr>
              <a:buSzPts val="1600"/>
              <a:buFont typeface="Helvetica Neue"/>
              <a:buChar char="•"/>
            </a:pPr>
            <a:r>
              <a:rPr lang="en-US">
                <a:solidFill>
                  <a:srgbClr val="000000"/>
                </a:solidFill>
              </a:rPr>
              <a:t>Chapter 9 - Unit Tests, Clean Code by Robert C. Martin [</a:t>
            </a:r>
            <a:r>
              <a:rPr lang="en-US" u="sng">
                <a:solidFill>
                  <a:srgbClr val="0B5394"/>
                </a:solidFill>
                <a:hlinkClick r:id="rId5">
                  <a:extLst>
                    <a:ext uri="{A12FA001-AC4F-418D-AE19-62706E023703}">
                      <ahyp:hlinkClr xmlns:ahyp="http://schemas.microsoft.com/office/drawing/2018/hyperlinkcolor" val="tx"/>
                    </a:ext>
                  </a:extLst>
                </a:hlinkClick>
              </a:rPr>
              <a:t>link</a:t>
            </a:r>
            <a:r>
              <a:rPr lang="en-US">
                <a:solidFill>
                  <a:srgbClr val="000000"/>
                </a:solidFill>
              </a:rPr>
              <a:t>]</a:t>
            </a:r>
            <a:endParaRPr>
              <a:solidFill>
                <a:srgbClr val="000000"/>
              </a:solidFill>
            </a:endParaRPr>
          </a:p>
          <a:p>
            <a:pPr marL="266700" lvl="0" indent="-266700" algn="l" rtl="0">
              <a:lnSpc>
                <a:spcPct val="110000"/>
              </a:lnSpc>
              <a:spcBef>
                <a:spcPts val="1200"/>
              </a:spcBef>
              <a:spcAft>
                <a:spcPts val="0"/>
              </a:spcAft>
              <a:buClr>
                <a:srgbClr val="000000"/>
              </a:buClr>
              <a:buSzPts val="1600"/>
              <a:buFont typeface="Helvetica Neue"/>
              <a:buChar char="•"/>
            </a:pPr>
            <a:r>
              <a:rPr lang="en-US">
                <a:solidFill>
                  <a:srgbClr val="000000"/>
                </a:solidFill>
              </a:rPr>
              <a:t>JUnit, Compile/run tests from the command line [</a:t>
            </a:r>
            <a:r>
              <a:rPr lang="en-US" u="sng">
                <a:solidFill>
                  <a:srgbClr val="0B5394"/>
                </a:solidFill>
                <a:hlinkClick r:id="rId6">
                  <a:extLst>
                    <a:ext uri="{A12FA001-AC4F-418D-AE19-62706E023703}">
                      <ahyp:hlinkClr xmlns:ahyp="http://schemas.microsoft.com/office/drawing/2018/hyperlinkcolor" val="tx"/>
                    </a:ext>
                  </a:extLst>
                </a:hlinkClick>
              </a:rPr>
              <a:t>link</a:t>
            </a:r>
            <a:r>
              <a:rPr lang="en-US">
                <a:solidFill>
                  <a:srgbClr val="000000"/>
                </a:solidFill>
              </a:rPr>
              <a:t>]</a:t>
            </a:r>
            <a:endParaRPr>
              <a:solidFill>
                <a:srgbClr val="000000"/>
              </a:solidFill>
            </a:endParaRPr>
          </a:p>
          <a:p>
            <a:pPr marL="266700" lvl="0" indent="-266700" algn="l" rtl="0">
              <a:lnSpc>
                <a:spcPct val="110000"/>
              </a:lnSpc>
              <a:spcBef>
                <a:spcPts val="1200"/>
              </a:spcBef>
              <a:spcAft>
                <a:spcPts val="0"/>
              </a:spcAft>
              <a:buClr>
                <a:srgbClr val="000000"/>
              </a:buClr>
              <a:buSzPts val="1600"/>
              <a:buFont typeface="Helvetica Neue"/>
              <a:buChar char="•"/>
            </a:pPr>
            <a:r>
              <a:rPr lang="en-US">
                <a:solidFill>
                  <a:srgbClr val="000000"/>
                </a:solidFill>
              </a:rPr>
              <a:t>JUnit with Maven [</a:t>
            </a:r>
            <a:r>
              <a:rPr lang="en-US" u="sng">
                <a:solidFill>
                  <a:srgbClr val="0B5394"/>
                </a:solidFill>
                <a:hlinkClick r:id="rId7">
                  <a:extLst>
                    <a:ext uri="{A12FA001-AC4F-418D-AE19-62706E023703}">
                      <ahyp:hlinkClr xmlns:ahyp="http://schemas.microsoft.com/office/drawing/2018/hyperlinkcolor" val="tx"/>
                    </a:ext>
                  </a:extLst>
                </a:hlinkClick>
              </a:rPr>
              <a:t>link</a:t>
            </a:r>
            <a:r>
              <a:rPr lang="en-US">
                <a:solidFill>
                  <a:srgbClr val="000000"/>
                </a:solidFill>
              </a:rPr>
              <a:t>]</a:t>
            </a:r>
            <a:endParaRPr>
              <a:solidFill>
                <a:srgbClr val="000000"/>
              </a:solidFill>
            </a:endParaRPr>
          </a:p>
          <a:p>
            <a:pPr marL="266700" lvl="0" indent="-266700" algn="l" rtl="0">
              <a:lnSpc>
                <a:spcPct val="110000"/>
              </a:lnSpc>
              <a:spcBef>
                <a:spcPts val="1200"/>
              </a:spcBef>
              <a:spcAft>
                <a:spcPts val="0"/>
              </a:spcAft>
              <a:buClr>
                <a:srgbClr val="000000"/>
              </a:buClr>
              <a:buSzPts val="1600"/>
              <a:buFont typeface="Helvetica Neue"/>
              <a:buChar char="•"/>
            </a:pPr>
            <a:r>
              <a:rPr lang="en-US">
                <a:solidFill>
                  <a:srgbClr val="000000"/>
                </a:solidFill>
              </a:rPr>
              <a:t>JUnit, Checking Exceptions [</a:t>
            </a:r>
            <a:r>
              <a:rPr lang="en-US" u="sng">
                <a:solidFill>
                  <a:srgbClr val="0B5394"/>
                </a:solidFill>
                <a:hlinkClick r:id="rId8">
                  <a:extLst>
                    <a:ext uri="{A12FA001-AC4F-418D-AE19-62706E023703}">
                      <ahyp:hlinkClr xmlns:ahyp="http://schemas.microsoft.com/office/drawing/2018/hyperlinkcolor" val="tx"/>
                    </a:ext>
                  </a:extLst>
                </a:hlinkClick>
              </a:rPr>
              <a:t>link</a:t>
            </a:r>
            <a:r>
              <a:rPr lang="en-US">
                <a:solidFill>
                  <a:srgbClr val="000000"/>
                </a:solidFill>
              </a:rPr>
              <a:t>]</a:t>
            </a:r>
            <a:endParaRPr>
              <a:solidFill>
                <a:srgbClr val="000000"/>
              </a:solidFill>
            </a:endParaRPr>
          </a:p>
        </p:txBody>
      </p:sp>
      <p:sp>
        <p:nvSpPr>
          <p:cNvPr id="346" name="Google Shape;346;p52"/>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31</a:t>
            </a:fld>
            <a:endParaRPr>
              <a:solidFill>
                <a:srgbClr val="00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53"/>
          <p:cNvSpPr txBox="1">
            <a:spLocks noGrp="1"/>
          </p:cNvSpPr>
          <p:nvPr>
            <p:ph type="title"/>
          </p:nvPr>
        </p:nvSpPr>
        <p:spPr>
          <a:xfrm>
            <a:off x="628650" y="883445"/>
            <a:ext cx="7886700" cy="9942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Calibri"/>
              <a:buNone/>
            </a:pPr>
            <a:r>
              <a:rPr lang="en-US" b="0">
                <a:solidFill>
                  <a:srgbClr val="000000"/>
                </a:solidFill>
              </a:rPr>
              <a:t>Assignment #</a:t>
            </a:r>
            <a:r>
              <a:rPr lang="en-US">
                <a:solidFill>
                  <a:srgbClr val="000000"/>
                </a:solidFill>
              </a:rPr>
              <a:t>3—Part 1</a:t>
            </a:r>
            <a:endParaRPr>
              <a:solidFill>
                <a:srgbClr val="000000"/>
              </a:solidFill>
            </a:endParaRPr>
          </a:p>
        </p:txBody>
      </p:sp>
      <p:sp>
        <p:nvSpPr>
          <p:cNvPr id="352" name="Google Shape;352;p53"/>
          <p:cNvSpPr txBox="1">
            <a:spLocks noGrp="1"/>
          </p:cNvSpPr>
          <p:nvPr>
            <p:ph type="body" idx="1"/>
          </p:nvPr>
        </p:nvSpPr>
        <p:spPr>
          <a:xfrm>
            <a:off x="476250" y="1978825"/>
            <a:ext cx="8259300" cy="10278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5000"/>
              </a:lnSpc>
              <a:spcBef>
                <a:spcPts val="0"/>
              </a:spcBef>
              <a:spcAft>
                <a:spcPts val="0"/>
              </a:spcAft>
              <a:buSzPts val="2800"/>
              <a:buNone/>
            </a:pPr>
            <a:r>
              <a:rPr lang="en-US">
                <a:solidFill>
                  <a:srgbClr val="000000"/>
                </a:solidFill>
              </a:rPr>
              <a:t>Check the PDF file </a:t>
            </a:r>
            <a:r>
              <a:rPr lang="en-US">
                <a:solidFill>
                  <a:srgbClr val="B45F06"/>
                </a:solidFill>
              </a:rPr>
              <a:t>Lab Assignment 3—Part 1</a:t>
            </a:r>
            <a:r>
              <a:rPr lang="en-US">
                <a:solidFill>
                  <a:srgbClr val="000000"/>
                </a:solidFill>
              </a:rPr>
              <a:t> in EduPortal.</a:t>
            </a:r>
            <a:endParaRPr>
              <a:solidFill>
                <a:srgbClr val="000000"/>
              </a:solidFill>
            </a:endParaRPr>
          </a:p>
        </p:txBody>
      </p:sp>
      <p:sp>
        <p:nvSpPr>
          <p:cNvPr id="353" name="Google Shape;353;p53"/>
          <p:cNvSpPr txBox="1"/>
          <p:nvPr/>
        </p:nvSpPr>
        <p:spPr>
          <a:xfrm>
            <a:off x="8843308" y="4847082"/>
            <a:ext cx="258900" cy="226200"/>
          </a:xfrm>
          <a:prstGeom prst="rect">
            <a:avLst/>
          </a:prstGeom>
          <a:noFill/>
          <a:ln>
            <a:noFill/>
          </a:ln>
        </p:spPr>
        <p:txBody>
          <a:bodyPr spcFirstLastPara="1" wrap="square" lIns="35725" tIns="35725" rIns="35725" bIns="35725" anchor="t" anchorCtr="0">
            <a:spAutoFit/>
          </a:bodyPr>
          <a:lstStyle/>
          <a:p>
            <a:pPr marL="0" marR="0" lvl="0" indent="0" algn="ct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latin typeface="Helvetica Neue"/>
                <a:ea typeface="Helvetica Neue"/>
                <a:cs typeface="Helvetica Neue"/>
                <a:sym typeface="Helvetica Neue"/>
              </a:rPr>
              <a:t>32</a:t>
            </a:fld>
            <a:endParaRPr sz="1000" b="0" i="0" u="none" strike="noStrike" cap="none">
              <a:latin typeface="Helvetica Neue"/>
              <a:ea typeface="Helvetica Neue"/>
              <a:cs typeface="Helvetica Neue"/>
              <a:sym typeface="Helvetica Neue"/>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4"/>
          <p:cNvSpPr txBox="1"/>
          <p:nvPr/>
        </p:nvSpPr>
        <p:spPr>
          <a:xfrm>
            <a:off x="1654473" y="1408625"/>
            <a:ext cx="5873100" cy="18162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F4F4F4"/>
              </a:buClr>
              <a:buSzPts val="2800"/>
              <a:buFont typeface="Cambria"/>
              <a:buNone/>
            </a:pPr>
            <a:r>
              <a:rPr lang="en-US" sz="3200" b="0" i="0" u="none" strike="noStrike" cap="none">
                <a:latin typeface="Helvetica Neue"/>
                <a:ea typeface="Helvetica Neue"/>
                <a:cs typeface="Helvetica Neue"/>
                <a:sym typeface="Helvetica Neue"/>
              </a:rPr>
              <a:t>Thank you!</a:t>
            </a:r>
            <a:endParaRPr sz="3200" b="0" i="0" u="none" strike="noStrike" cap="none">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F4F4F4"/>
              </a:buClr>
              <a:buSzPts val="2800"/>
              <a:buFont typeface="Cambria"/>
              <a:buNone/>
            </a:pPr>
            <a:endParaRPr sz="2800" b="0" i="0" u="none" strike="noStrike" cap="none">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F4F4F4"/>
              </a:buClr>
              <a:buSzPts val="2800"/>
              <a:buFont typeface="Cambria"/>
              <a:buNone/>
            </a:pPr>
            <a:r>
              <a:rPr lang="en-US" sz="3000" b="0" i="0" u="none" strike="noStrike" cap="none">
                <a:solidFill>
                  <a:srgbClr val="274E13"/>
                </a:solidFill>
                <a:latin typeface="Helvetica Neue"/>
                <a:ea typeface="Helvetica Neue"/>
                <a:cs typeface="Helvetica Neue"/>
                <a:sym typeface="Helvetica Neue"/>
              </a:rPr>
              <a:t>while ( ! ( succeed = try() ) );</a:t>
            </a:r>
            <a:endParaRPr sz="3000" b="0" i="0" u="none" strike="noStrike" cap="none">
              <a:solidFill>
                <a:srgbClr val="274E13"/>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F4F4F4"/>
              </a:buClr>
              <a:buSzPts val="2800"/>
              <a:buFont typeface="Cambria"/>
              <a:buNone/>
            </a:pPr>
            <a:endParaRPr sz="2800" b="0" i="0" u="none" strike="noStrike" cap="none">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2"/>
          <p:cNvSpPr txBox="1">
            <a:spLocks noGrp="1"/>
          </p:cNvSpPr>
          <p:nvPr>
            <p:ph type="title"/>
          </p:nvPr>
        </p:nvSpPr>
        <p:spPr>
          <a:xfrm>
            <a:off x="535781" y="0"/>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Software Testing</a:t>
            </a:r>
            <a:endParaRPr>
              <a:solidFill>
                <a:srgbClr val="000000"/>
              </a:solidFill>
            </a:endParaRPr>
          </a:p>
        </p:txBody>
      </p:sp>
      <p:sp>
        <p:nvSpPr>
          <p:cNvPr id="166" name="Google Shape;166;p32"/>
          <p:cNvSpPr txBox="1">
            <a:spLocks noGrp="1"/>
          </p:cNvSpPr>
          <p:nvPr>
            <p:ph type="body" idx="1"/>
          </p:nvPr>
        </p:nvSpPr>
        <p:spPr>
          <a:xfrm>
            <a:off x="535781" y="917487"/>
            <a:ext cx="8072400" cy="17016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EBEBEB"/>
              </a:buClr>
              <a:buSzPts val="1900"/>
              <a:buFont typeface="Helvetica Neue"/>
              <a:buNone/>
            </a:pPr>
            <a:r>
              <a:rPr lang="en-US" sz="2600" i="1">
                <a:solidFill>
                  <a:srgbClr val="000000"/>
                </a:solidFill>
              </a:rPr>
              <a:t>Dynamic</a:t>
            </a:r>
            <a:r>
              <a:rPr lang="en-US" sz="2600">
                <a:solidFill>
                  <a:srgbClr val="000000"/>
                </a:solidFill>
              </a:rPr>
              <a:t> verification that the program has the </a:t>
            </a:r>
            <a:r>
              <a:rPr lang="en-US" sz="2600" i="1">
                <a:solidFill>
                  <a:srgbClr val="B45F06"/>
                </a:solidFill>
              </a:rPr>
              <a:t>expected </a:t>
            </a:r>
            <a:r>
              <a:rPr lang="en-US" sz="2600">
                <a:solidFill>
                  <a:srgbClr val="B45F06"/>
                </a:solidFill>
              </a:rPr>
              <a:t>behavior</a:t>
            </a:r>
            <a:r>
              <a:rPr lang="en-US" sz="2600">
                <a:solidFill>
                  <a:srgbClr val="000000"/>
                </a:solidFill>
              </a:rPr>
              <a:t> in a suitably </a:t>
            </a:r>
            <a:r>
              <a:rPr lang="en-US" sz="2600" i="1">
                <a:solidFill>
                  <a:srgbClr val="000000"/>
                </a:solidFill>
              </a:rPr>
              <a:t>selected</a:t>
            </a:r>
            <a:r>
              <a:rPr lang="en-US" sz="2600">
                <a:solidFill>
                  <a:srgbClr val="000000"/>
                </a:solidFill>
              </a:rPr>
              <a:t> </a:t>
            </a:r>
            <a:r>
              <a:rPr lang="en-US" sz="2600" i="1">
                <a:solidFill>
                  <a:srgbClr val="000000"/>
                </a:solidFill>
              </a:rPr>
              <a:t>final</a:t>
            </a:r>
            <a:r>
              <a:rPr lang="en-US" sz="2600">
                <a:solidFill>
                  <a:srgbClr val="000000"/>
                </a:solidFill>
              </a:rPr>
              <a:t> set of test cases</a:t>
            </a:r>
            <a:endParaRPr>
              <a:solidFill>
                <a:srgbClr val="000000"/>
              </a:solidFill>
            </a:endParaRPr>
          </a:p>
        </p:txBody>
      </p:sp>
      <p:sp>
        <p:nvSpPr>
          <p:cNvPr id="167" name="Google Shape;167;p32"/>
          <p:cNvSpPr txBox="1"/>
          <p:nvPr/>
        </p:nvSpPr>
        <p:spPr>
          <a:xfrm>
            <a:off x="674450" y="2499925"/>
            <a:ext cx="8072400" cy="2267700"/>
          </a:xfrm>
          <a:prstGeom prst="rect">
            <a:avLst/>
          </a:prstGeom>
          <a:noFill/>
          <a:ln>
            <a:noFill/>
          </a:ln>
        </p:spPr>
        <p:txBody>
          <a:bodyPr spcFirstLastPara="1" wrap="square" lIns="32750" tIns="32750" rIns="32750" bIns="32750" anchor="ctr" anchorCtr="0">
            <a:normAutofit lnSpcReduction="10000"/>
          </a:bodyPr>
          <a:lstStyle/>
          <a:p>
            <a:pPr marL="0" marR="0" lvl="0" indent="0" algn="l" rtl="0">
              <a:lnSpc>
                <a:spcPct val="115000"/>
              </a:lnSpc>
              <a:spcBef>
                <a:spcPts val="0"/>
              </a:spcBef>
              <a:spcAft>
                <a:spcPts val="0"/>
              </a:spcAft>
              <a:buClr>
                <a:srgbClr val="000000"/>
              </a:buClr>
              <a:buSzPts val="1900"/>
              <a:buFont typeface="Arial"/>
              <a:buNone/>
            </a:pPr>
            <a:r>
              <a:rPr lang="en-US" sz="1900" b="0" i="0" u="none" strike="noStrike" cap="none">
                <a:latin typeface="Helvetica Neue"/>
                <a:ea typeface="Helvetica Neue"/>
                <a:cs typeface="Helvetica Neue"/>
                <a:sym typeface="Helvetica Neue"/>
              </a:rPr>
              <a:t>Extent to which the program:</a:t>
            </a:r>
            <a:endParaRPr sz="1900" b="0" i="0" u="none" strike="noStrike" cap="none">
              <a:latin typeface="Helvetica Neue"/>
              <a:ea typeface="Helvetica Neue"/>
              <a:cs typeface="Helvetica Neue"/>
              <a:sym typeface="Helvetica Neue"/>
            </a:endParaRPr>
          </a:p>
          <a:p>
            <a:pPr marL="457200" marR="0" lvl="0" indent="-349250" algn="l" rtl="0">
              <a:lnSpc>
                <a:spcPct val="115000"/>
              </a:lnSpc>
              <a:spcBef>
                <a:spcPts val="0"/>
              </a:spcBef>
              <a:spcAft>
                <a:spcPts val="0"/>
              </a:spcAft>
              <a:buSzPts val="1900"/>
              <a:buFont typeface="Helvetica Neue"/>
              <a:buChar char="●"/>
            </a:pPr>
            <a:r>
              <a:rPr lang="en-US" sz="1900" b="0" i="0" u="none" strike="noStrike" cap="none">
                <a:latin typeface="Helvetica Neue"/>
                <a:ea typeface="Helvetica Neue"/>
                <a:cs typeface="Helvetica Neue"/>
                <a:sym typeface="Helvetica Neue"/>
              </a:rPr>
              <a:t>meets requirements,</a:t>
            </a:r>
            <a:endParaRPr sz="1900" b="0" i="0" u="none" strike="noStrike" cap="none">
              <a:latin typeface="Helvetica Neue"/>
              <a:ea typeface="Helvetica Neue"/>
              <a:cs typeface="Helvetica Neue"/>
              <a:sym typeface="Helvetica Neue"/>
            </a:endParaRPr>
          </a:p>
          <a:p>
            <a:pPr marL="457200" marR="0" lvl="0" indent="-349250" algn="l" rtl="0">
              <a:lnSpc>
                <a:spcPct val="115000"/>
              </a:lnSpc>
              <a:spcBef>
                <a:spcPts val="0"/>
              </a:spcBef>
              <a:spcAft>
                <a:spcPts val="0"/>
              </a:spcAft>
              <a:buSzPts val="1900"/>
              <a:buFont typeface="Helvetica Neue"/>
              <a:buChar char="●"/>
            </a:pPr>
            <a:r>
              <a:rPr lang="en-US" sz="1900" b="0" i="0" u="none" strike="noStrike" cap="none">
                <a:latin typeface="Helvetica Neue"/>
                <a:ea typeface="Helvetica Neue"/>
                <a:cs typeface="Helvetica Neue"/>
                <a:sym typeface="Helvetica Neue"/>
              </a:rPr>
              <a:t>responds correctly to input,</a:t>
            </a:r>
            <a:endParaRPr sz="1900" b="0" i="0" u="none" strike="noStrike" cap="none">
              <a:latin typeface="Helvetica Neue"/>
              <a:ea typeface="Helvetica Neue"/>
              <a:cs typeface="Helvetica Neue"/>
              <a:sym typeface="Helvetica Neue"/>
            </a:endParaRPr>
          </a:p>
          <a:p>
            <a:pPr marL="457200" marR="0" lvl="0" indent="-349250" algn="l" rtl="0">
              <a:lnSpc>
                <a:spcPct val="115000"/>
              </a:lnSpc>
              <a:spcBef>
                <a:spcPts val="0"/>
              </a:spcBef>
              <a:spcAft>
                <a:spcPts val="0"/>
              </a:spcAft>
              <a:buSzPts val="1900"/>
              <a:buFont typeface="Helvetica Neue"/>
              <a:buChar char="●"/>
            </a:pPr>
            <a:r>
              <a:rPr lang="en-US" sz="1900" b="0" i="0" u="none" strike="noStrike" cap="none">
                <a:latin typeface="Helvetica Neue"/>
                <a:ea typeface="Helvetica Neue"/>
                <a:cs typeface="Helvetica Neue"/>
                <a:sym typeface="Helvetica Neue"/>
              </a:rPr>
              <a:t>has expected functionality,</a:t>
            </a:r>
            <a:endParaRPr sz="1900" b="0" i="0" u="none" strike="noStrike" cap="none">
              <a:latin typeface="Helvetica Neue"/>
              <a:ea typeface="Helvetica Neue"/>
              <a:cs typeface="Helvetica Neue"/>
              <a:sym typeface="Helvetica Neue"/>
            </a:endParaRPr>
          </a:p>
          <a:p>
            <a:pPr marL="457200" marR="0" lvl="0" indent="-349250" algn="l" rtl="0">
              <a:lnSpc>
                <a:spcPct val="115000"/>
              </a:lnSpc>
              <a:spcBef>
                <a:spcPts val="0"/>
              </a:spcBef>
              <a:spcAft>
                <a:spcPts val="0"/>
              </a:spcAft>
              <a:buSzPts val="1900"/>
              <a:buFont typeface="Helvetica Neue"/>
              <a:buChar char="●"/>
            </a:pPr>
            <a:r>
              <a:rPr lang="en-US" sz="1900" b="0" i="0" u="none" strike="noStrike" cap="none">
                <a:latin typeface="Helvetica Neue"/>
                <a:ea typeface="Helvetica Neue"/>
                <a:cs typeface="Helvetica Neue"/>
                <a:sym typeface="Helvetica Neue"/>
              </a:rPr>
              <a:t>is usable,</a:t>
            </a:r>
            <a:endParaRPr sz="1900" b="0" i="0" u="none" strike="noStrike" cap="none">
              <a:latin typeface="Helvetica Neue"/>
              <a:ea typeface="Helvetica Neue"/>
              <a:cs typeface="Helvetica Neue"/>
              <a:sym typeface="Helvetica Neue"/>
            </a:endParaRPr>
          </a:p>
          <a:p>
            <a:pPr marL="457200" marR="0" lvl="0" indent="-349250" algn="l" rtl="0">
              <a:lnSpc>
                <a:spcPct val="115000"/>
              </a:lnSpc>
              <a:spcBef>
                <a:spcPts val="0"/>
              </a:spcBef>
              <a:spcAft>
                <a:spcPts val="0"/>
              </a:spcAft>
              <a:buSzPts val="1900"/>
              <a:buFont typeface="Helvetica Neue"/>
              <a:buChar char="●"/>
            </a:pPr>
            <a:r>
              <a:rPr lang="en-US" sz="1900" b="0" i="0" u="none" strike="noStrike" cap="none">
                <a:latin typeface="Helvetica Neue"/>
                <a:ea typeface="Helvetica Neue"/>
                <a:cs typeface="Helvetica Neue"/>
                <a:sym typeface="Helvetica Neue"/>
              </a:rPr>
              <a:t>runs in predefined environments,</a:t>
            </a:r>
            <a:endParaRPr sz="1900" b="0" i="0" u="none" strike="noStrike" cap="none">
              <a:latin typeface="Helvetica Neue"/>
              <a:ea typeface="Helvetica Neue"/>
              <a:cs typeface="Helvetica Neue"/>
              <a:sym typeface="Helvetica Neue"/>
            </a:endParaRPr>
          </a:p>
          <a:p>
            <a:pPr marL="457200" marR="0" lvl="0" indent="-349250" algn="l" rtl="0">
              <a:lnSpc>
                <a:spcPct val="115000"/>
              </a:lnSpc>
              <a:spcBef>
                <a:spcPts val="0"/>
              </a:spcBef>
              <a:spcAft>
                <a:spcPts val="0"/>
              </a:spcAft>
              <a:buSzPts val="1900"/>
              <a:buFont typeface="Helvetica Neue"/>
              <a:buChar char="●"/>
            </a:pPr>
            <a:r>
              <a:rPr lang="en-US" sz="1900" b="0" i="0" u="none" strike="noStrike" cap="none">
                <a:latin typeface="Helvetica Neue"/>
                <a:ea typeface="Helvetica Neue"/>
                <a:cs typeface="Helvetica Neue"/>
                <a:sym typeface="Helvetica Neue"/>
              </a:rPr>
              <a:t>achieves desired result.</a:t>
            </a:r>
            <a:endParaRPr sz="1900" b="0" i="0" u="none" strike="noStrike" cap="none">
              <a:latin typeface="Helvetica Neue"/>
              <a:ea typeface="Helvetica Neue"/>
              <a:cs typeface="Helvetica Neue"/>
              <a:sym typeface="Helvetica Neue"/>
            </a:endParaRPr>
          </a:p>
        </p:txBody>
      </p:sp>
      <p:sp>
        <p:nvSpPr>
          <p:cNvPr id="168" name="Google Shape;168;p32"/>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4</a:t>
            </a:fld>
            <a:endParaRPr>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3"/>
          <p:cNvSpPr txBox="1">
            <a:spLocks noGrp="1"/>
          </p:cNvSpPr>
          <p:nvPr>
            <p:ph type="title"/>
          </p:nvPr>
        </p:nvSpPr>
        <p:spPr>
          <a:xfrm>
            <a:off x="535781" y="0"/>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Testing Levels</a:t>
            </a:r>
            <a:endParaRPr>
              <a:solidFill>
                <a:srgbClr val="000000"/>
              </a:solidFill>
            </a:endParaRPr>
          </a:p>
        </p:txBody>
      </p:sp>
      <p:sp>
        <p:nvSpPr>
          <p:cNvPr id="174" name="Google Shape;174;p33"/>
          <p:cNvSpPr txBox="1"/>
          <p:nvPr/>
        </p:nvSpPr>
        <p:spPr>
          <a:xfrm>
            <a:off x="674450" y="1055700"/>
            <a:ext cx="8072400" cy="3635700"/>
          </a:xfrm>
          <a:prstGeom prst="rect">
            <a:avLst/>
          </a:prstGeom>
          <a:noFill/>
          <a:ln>
            <a:noFill/>
          </a:ln>
        </p:spPr>
        <p:txBody>
          <a:bodyPr spcFirstLastPara="1" wrap="square" lIns="32750" tIns="32750" rIns="32750" bIns="32750" anchor="ctr" anchorCtr="0">
            <a:normAutofit/>
          </a:bodyPr>
          <a:lstStyle/>
          <a:p>
            <a:pPr marL="266700" marR="0" lvl="0" indent="-266700" algn="l" rtl="0">
              <a:lnSpc>
                <a:spcPct val="115000"/>
              </a:lnSpc>
              <a:spcBef>
                <a:spcPts val="0"/>
              </a:spcBef>
              <a:spcAft>
                <a:spcPts val="0"/>
              </a:spcAft>
              <a:buSzPts val="1742"/>
              <a:buFont typeface="Helvetica Neue"/>
              <a:buAutoNum type="arabicPeriod"/>
            </a:pPr>
            <a:r>
              <a:rPr lang="en-US" sz="1742" b="0" i="0" u="none" strike="noStrike" cap="none">
                <a:solidFill>
                  <a:srgbClr val="B45F06"/>
                </a:solidFill>
                <a:latin typeface="Helvetica Neue"/>
                <a:ea typeface="Helvetica Neue"/>
                <a:cs typeface="Helvetica Neue"/>
                <a:sym typeface="Helvetica Neue"/>
              </a:rPr>
              <a:t>Unit testing</a:t>
            </a:r>
            <a:r>
              <a:rPr lang="en-US" sz="1742" b="0" i="0" u="none" strike="noStrike" cap="none">
                <a:latin typeface="Helvetica Neue"/>
                <a:ea typeface="Helvetica Neue"/>
                <a:cs typeface="Helvetica Neue"/>
                <a:sym typeface="Helvetica Neue"/>
              </a:rPr>
              <a:t> [coming next]</a:t>
            </a:r>
            <a:endParaRPr sz="632" b="0" i="0" u="none" strike="noStrike" cap="none">
              <a:latin typeface="Arial"/>
              <a:ea typeface="Arial"/>
              <a:cs typeface="Arial"/>
              <a:sym typeface="Arial"/>
            </a:endParaRPr>
          </a:p>
          <a:p>
            <a:pPr marL="266700" marR="0" lvl="0" indent="-266700" algn="l" rtl="0">
              <a:lnSpc>
                <a:spcPct val="115000"/>
              </a:lnSpc>
              <a:spcBef>
                <a:spcPts val="0"/>
              </a:spcBef>
              <a:spcAft>
                <a:spcPts val="0"/>
              </a:spcAft>
              <a:buSzPts val="1742"/>
              <a:buFont typeface="Helvetica Neue"/>
              <a:buAutoNum type="arabicPeriod"/>
            </a:pPr>
            <a:r>
              <a:rPr lang="en-US" sz="1742" b="0" i="0" u="none" strike="noStrike" cap="none">
                <a:latin typeface="Helvetica Neue"/>
                <a:ea typeface="Helvetica Neue"/>
                <a:cs typeface="Helvetica Neue"/>
                <a:sym typeface="Helvetica Neue"/>
              </a:rPr>
              <a:t>Integration testing: Individual software modules are combined and tested as a group.</a:t>
            </a:r>
            <a:endParaRPr sz="632" b="0" i="0" u="none" strike="noStrike" cap="none">
              <a:latin typeface="Arial"/>
              <a:ea typeface="Arial"/>
              <a:cs typeface="Arial"/>
              <a:sym typeface="Arial"/>
            </a:endParaRPr>
          </a:p>
          <a:p>
            <a:pPr marL="266700" marR="0" lvl="0" indent="-266700" algn="l" rtl="0">
              <a:lnSpc>
                <a:spcPct val="115000"/>
              </a:lnSpc>
              <a:spcBef>
                <a:spcPts val="0"/>
              </a:spcBef>
              <a:spcAft>
                <a:spcPts val="0"/>
              </a:spcAft>
              <a:buSzPts val="1742"/>
              <a:buFont typeface="Helvetica Neue"/>
              <a:buAutoNum type="arabicPeriod"/>
            </a:pPr>
            <a:r>
              <a:rPr lang="en-US" sz="1742" b="0" i="0" u="none" strike="noStrike" cap="none">
                <a:latin typeface="Helvetica Neue"/>
                <a:ea typeface="Helvetica Neue"/>
                <a:cs typeface="Helvetica Neue"/>
                <a:sym typeface="Helvetica Neue"/>
              </a:rPr>
              <a:t>System testing: The integrated system is tested to verify that it meets its requirements.</a:t>
            </a:r>
            <a:endParaRPr sz="1742" b="0" i="0" u="none" strike="noStrike" cap="none">
              <a:latin typeface="Helvetica Neue"/>
              <a:ea typeface="Helvetica Neue"/>
              <a:cs typeface="Helvetica Neue"/>
              <a:sym typeface="Helvetica Neue"/>
            </a:endParaRPr>
          </a:p>
          <a:p>
            <a:pPr marL="285750" marR="0" lvl="0" indent="-285750" algn="l" rtl="0">
              <a:lnSpc>
                <a:spcPct val="115000"/>
              </a:lnSpc>
              <a:spcBef>
                <a:spcPts val="0"/>
              </a:spcBef>
              <a:spcAft>
                <a:spcPts val="0"/>
              </a:spcAft>
              <a:buSzPts val="1742"/>
              <a:buFont typeface="Helvetica Neue"/>
              <a:buAutoNum type="arabicPeriod"/>
            </a:pPr>
            <a:r>
              <a:rPr lang="en-US" sz="1742" b="0" i="0" u="none" strike="noStrike" cap="none">
                <a:latin typeface="Helvetica Neue"/>
                <a:ea typeface="Helvetica Neue"/>
                <a:cs typeface="Helvetica Neue"/>
                <a:sym typeface="Helvetica Neue"/>
              </a:rPr>
              <a:t>Acceptance testing: </a:t>
            </a:r>
            <a:r>
              <a:rPr lang="en-US" sz="1742" b="0" i="1" u="none" strike="noStrike" cap="none">
                <a:latin typeface="Helvetica Neue"/>
                <a:ea typeface="Helvetica Neue"/>
                <a:cs typeface="Helvetica Neue"/>
                <a:sym typeface="Helvetica Neue"/>
              </a:rPr>
              <a:t>Formal testing with respect to user needs, requirements, and business processes conducted to determine whether a system satisfies the acceptance criteria and to enable the user, customers or other authorized entity to determine whether to accept the system.</a:t>
            </a:r>
            <a:endParaRPr sz="1742" b="0" i="1" u="none" strike="noStrike" cap="none">
              <a:latin typeface="Helvetica Neue"/>
              <a:ea typeface="Helvetica Neue"/>
              <a:cs typeface="Helvetica Neue"/>
              <a:sym typeface="Helvetica Neue"/>
            </a:endParaRPr>
          </a:p>
          <a:p>
            <a:pPr marL="457200" marR="0" lvl="0" indent="0" algn="l" rtl="0">
              <a:lnSpc>
                <a:spcPct val="115000"/>
              </a:lnSpc>
              <a:spcBef>
                <a:spcPts val="0"/>
              </a:spcBef>
              <a:spcAft>
                <a:spcPts val="0"/>
              </a:spcAft>
              <a:buClr>
                <a:srgbClr val="000000"/>
              </a:buClr>
              <a:buSzPts val="1742"/>
              <a:buFont typeface="Arial"/>
              <a:buNone/>
            </a:pPr>
            <a:endParaRPr sz="1742" b="0" i="1" u="none" strike="noStrike" cap="none">
              <a:latin typeface="Helvetica Neue"/>
              <a:ea typeface="Helvetica Neue"/>
              <a:cs typeface="Helvetica Neue"/>
              <a:sym typeface="Helvetica Neue"/>
            </a:endParaRPr>
          </a:p>
          <a:p>
            <a:pPr marL="2120900" marR="0" lvl="0" indent="165100" algn="l" rtl="0">
              <a:lnSpc>
                <a:spcPct val="115000"/>
              </a:lnSpc>
              <a:spcBef>
                <a:spcPts val="0"/>
              </a:spcBef>
              <a:spcAft>
                <a:spcPts val="0"/>
              </a:spcAft>
              <a:buClr>
                <a:srgbClr val="000000"/>
              </a:buClr>
              <a:buSzPts val="1018"/>
              <a:buFont typeface="Arial"/>
              <a:buNone/>
            </a:pPr>
            <a:r>
              <a:rPr lang="en-US" sz="1742" b="0" i="0" u="none" strike="noStrike" cap="none">
                <a:latin typeface="Helvetica Neue"/>
                <a:ea typeface="Helvetica Neue"/>
                <a:cs typeface="Helvetica Neue"/>
                <a:sym typeface="Helvetica Neue"/>
              </a:rPr>
              <a:t>[</a:t>
            </a:r>
            <a:r>
              <a:rPr lang="en-US" sz="1742" b="0" i="0" u="sng" strike="noStrike" cap="none">
                <a:solidFill>
                  <a:srgbClr val="0B5394"/>
                </a:solidFill>
                <a:latin typeface="Helvetica Neue"/>
                <a:ea typeface="Helvetica Neue"/>
                <a:cs typeface="Helvetica Neue"/>
                <a:sym typeface="Helvetica Neue"/>
                <a:hlinkClick r:id="rId3">
                  <a:extLst>
                    <a:ext uri="{A12FA001-AC4F-418D-AE19-62706E023703}">
                      <ahyp:hlinkClr xmlns:ahyp="http://schemas.microsoft.com/office/drawing/2018/hyperlinkcolor" val="tx"/>
                    </a:ext>
                  </a:extLst>
                </a:hlinkClick>
              </a:rPr>
              <a:t>Standard Glossary of Terms used in Software Testing</a:t>
            </a:r>
            <a:r>
              <a:rPr lang="en-US" sz="1742" b="0" i="0" u="none" strike="noStrike" cap="none">
                <a:latin typeface="Helvetica Neue"/>
                <a:ea typeface="Helvetica Neue"/>
                <a:cs typeface="Helvetica Neue"/>
                <a:sym typeface="Helvetica Neue"/>
              </a:rPr>
              <a:t>]</a:t>
            </a:r>
            <a:endParaRPr sz="1742" b="0" i="0" u="none" strike="noStrike" cap="none">
              <a:latin typeface="Helvetica Neue"/>
              <a:ea typeface="Helvetica Neue"/>
              <a:cs typeface="Helvetica Neue"/>
              <a:sym typeface="Helvetica Neue"/>
            </a:endParaRPr>
          </a:p>
        </p:txBody>
      </p:sp>
      <p:sp>
        <p:nvSpPr>
          <p:cNvPr id="175" name="Google Shape;175;p33"/>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5</a:t>
            </a:fld>
            <a:endParaRPr>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4"/>
          <p:cNvSpPr txBox="1">
            <a:spLocks noGrp="1"/>
          </p:cNvSpPr>
          <p:nvPr>
            <p:ph type="title"/>
          </p:nvPr>
        </p:nvSpPr>
        <p:spPr>
          <a:xfrm>
            <a:off x="535781" y="0"/>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Unit Testing</a:t>
            </a:r>
            <a:endParaRPr>
              <a:solidFill>
                <a:srgbClr val="000000"/>
              </a:solidFill>
            </a:endParaRPr>
          </a:p>
        </p:txBody>
      </p:sp>
      <p:sp>
        <p:nvSpPr>
          <p:cNvPr id="181" name="Google Shape;181;p34"/>
          <p:cNvSpPr txBox="1">
            <a:spLocks noGrp="1"/>
          </p:cNvSpPr>
          <p:nvPr>
            <p:ph type="body" idx="1"/>
          </p:nvPr>
        </p:nvSpPr>
        <p:spPr>
          <a:xfrm>
            <a:off x="633620" y="1048622"/>
            <a:ext cx="7876800" cy="11733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EBEBEB"/>
              </a:buClr>
              <a:buSzPts val="1900"/>
              <a:buFont typeface="Helvetica Neue"/>
              <a:buNone/>
            </a:pPr>
            <a:r>
              <a:rPr lang="en-US" sz="2600" i="1">
                <a:solidFill>
                  <a:srgbClr val="000000"/>
                </a:solidFill>
              </a:rPr>
              <a:t>Unit testing is a method of </a:t>
            </a:r>
            <a:r>
              <a:rPr lang="en-US" sz="2600" i="1">
                <a:solidFill>
                  <a:srgbClr val="B45F06"/>
                </a:solidFill>
              </a:rPr>
              <a:t>testing individual units</a:t>
            </a:r>
            <a:r>
              <a:rPr lang="en-US" sz="2600" i="1">
                <a:solidFill>
                  <a:srgbClr val="000000"/>
                </a:solidFill>
              </a:rPr>
              <a:t> of source code to determine if they are fit for use.</a:t>
            </a:r>
            <a:endParaRPr sz="2600" i="1">
              <a:solidFill>
                <a:srgbClr val="000000"/>
              </a:solidFill>
            </a:endParaRPr>
          </a:p>
        </p:txBody>
      </p:sp>
      <p:sp>
        <p:nvSpPr>
          <p:cNvPr id="182" name="Google Shape;182;p34"/>
          <p:cNvSpPr txBox="1"/>
          <p:nvPr/>
        </p:nvSpPr>
        <p:spPr>
          <a:xfrm>
            <a:off x="574514" y="2288455"/>
            <a:ext cx="7935900" cy="2449800"/>
          </a:xfrm>
          <a:prstGeom prst="rect">
            <a:avLst/>
          </a:prstGeom>
          <a:noFill/>
          <a:ln>
            <a:noFill/>
          </a:ln>
        </p:spPr>
        <p:txBody>
          <a:bodyPr spcFirstLastPara="1" wrap="square" lIns="32750" tIns="32750" rIns="32750" bIns="32750" anchor="ctr" anchorCtr="0">
            <a:normAutofit fontScale="92500" lnSpcReduction="20000"/>
          </a:bodyPr>
          <a:lstStyle/>
          <a:p>
            <a:pPr marL="266700" marR="0" lvl="0" indent="-260032" algn="l" rtl="0">
              <a:lnSpc>
                <a:spcPct val="100000"/>
              </a:lnSpc>
              <a:spcBef>
                <a:spcPts val="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Unit tests are the smallest testable parts of an application.</a:t>
            </a:r>
            <a:endParaRPr sz="1800" b="0" i="0" u="none" strike="noStrike" cap="none">
              <a:latin typeface="Helvetica Neue"/>
              <a:ea typeface="Helvetica Neue"/>
              <a:cs typeface="Helvetica Neue"/>
              <a:sym typeface="Helvetica Neue"/>
            </a:endParaRPr>
          </a:p>
          <a:p>
            <a:pPr marL="266700" marR="0" lvl="0" indent="-260032" algn="l" rtl="0">
              <a:lnSpc>
                <a:spcPct val="100000"/>
              </a:lnSpc>
              <a:spcBef>
                <a:spcPts val="120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Performed at the development phase of a software’s life cycle</a:t>
            </a:r>
            <a:endParaRPr sz="900" b="0" i="0" u="none" strike="noStrike" cap="none">
              <a:latin typeface="Arial"/>
              <a:ea typeface="Arial"/>
              <a:cs typeface="Arial"/>
              <a:sym typeface="Arial"/>
            </a:endParaRPr>
          </a:p>
          <a:p>
            <a:pPr marL="266700" marR="0" lvl="0" indent="-260032" algn="l" rtl="0">
              <a:lnSpc>
                <a:spcPct val="100000"/>
              </a:lnSpc>
              <a:spcBef>
                <a:spcPts val="120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Detects problems early in the development process</a:t>
            </a:r>
            <a:endParaRPr sz="900" b="0" i="0" u="none" strike="noStrike" cap="none">
              <a:latin typeface="Arial"/>
              <a:ea typeface="Arial"/>
              <a:cs typeface="Arial"/>
              <a:sym typeface="Arial"/>
            </a:endParaRPr>
          </a:p>
          <a:p>
            <a:pPr marL="266700" marR="0" lvl="0" indent="-260032" algn="l" rtl="0">
              <a:lnSpc>
                <a:spcPct val="100000"/>
              </a:lnSpc>
              <a:spcBef>
                <a:spcPts val="120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Simplifies integration</a:t>
            </a:r>
            <a:endParaRPr sz="1800" b="0" i="0" u="none" strike="noStrike" cap="none">
              <a:latin typeface="Helvetica Neue"/>
              <a:ea typeface="Helvetica Neue"/>
              <a:cs typeface="Helvetica Neue"/>
              <a:sym typeface="Helvetica Neue"/>
            </a:endParaRPr>
          </a:p>
          <a:p>
            <a:pPr marL="266700" marR="0" lvl="0" indent="-260032" algn="l" rtl="0">
              <a:lnSpc>
                <a:spcPct val="100000"/>
              </a:lnSpc>
              <a:spcBef>
                <a:spcPts val="120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Unit tests should be independent one from another.</a:t>
            </a:r>
            <a:endParaRPr sz="900" b="0" i="0" u="none" strike="noStrike" cap="none">
              <a:latin typeface="Arial"/>
              <a:ea typeface="Arial"/>
              <a:cs typeface="Arial"/>
              <a:sym typeface="Arial"/>
            </a:endParaRPr>
          </a:p>
          <a:p>
            <a:pPr marL="266700" marR="0" lvl="0" indent="-260032" algn="l" rtl="0">
              <a:lnSpc>
                <a:spcPct val="100000"/>
              </a:lnSpc>
              <a:spcBef>
                <a:spcPts val="120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Should not be affected by external dependencies</a:t>
            </a:r>
            <a:endParaRPr sz="900" b="0" i="0" u="none" strike="noStrike" cap="none">
              <a:latin typeface="Arial"/>
              <a:ea typeface="Arial"/>
              <a:cs typeface="Arial"/>
              <a:sym typeface="Arial"/>
            </a:endParaRPr>
          </a:p>
          <a:p>
            <a:pPr marL="266700" marR="0" lvl="0" indent="-260032" algn="l" rtl="0">
              <a:lnSpc>
                <a:spcPct val="100000"/>
              </a:lnSpc>
              <a:spcBef>
                <a:spcPts val="1200"/>
              </a:spcBef>
              <a:spcAft>
                <a:spcPts val="0"/>
              </a:spcAft>
              <a:buSzPct val="77777"/>
              <a:buFont typeface="Helvetica Neue"/>
              <a:buChar char="•"/>
            </a:pPr>
            <a:r>
              <a:rPr lang="en-US" sz="1800" b="0" i="0" u="none" strike="noStrike" cap="none">
                <a:latin typeface="Helvetica Neue"/>
                <a:ea typeface="Helvetica Neue"/>
                <a:cs typeface="Helvetica Neue"/>
                <a:sym typeface="Helvetica Neue"/>
              </a:rPr>
              <a:t>Not suitable for testing </a:t>
            </a:r>
            <a:r>
              <a:rPr lang="en-US" sz="1800" b="0" i="1" u="none" strike="noStrike" cap="none">
                <a:latin typeface="Helvetica Neue"/>
                <a:ea typeface="Helvetica Neue"/>
                <a:cs typeface="Helvetica Neue"/>
                <a:sym typeface="Helvetica Neue"/>
              </a:rPr>
              <a:t>user interface</a:t>
            </a:r>
            <a:r>
              <a:rPr lang="en-US" sz="1800" b="0" i="0" u="none" strike="noStrike" cap="none">
                <a:latin typeface="Helvetica Neue"/>
                <a:ea typeface="Helvetica Neue"/>
                <a:cs typeface="Helvetica Neue"/>
                <a:sym typeface="Helvetica Neue"/>
              </a:rPr>
              <a:t> components → GUI Testing</a:t>
            </a:r>
            <a:endParaRPr sz="900" b="0" i="0" u="none" strike="noStrike" cap="none">
              <a:latin typeface="Arial"/>
              <a:ea typeface="Arial"/>
              <a:cs typeface="Arial"/>
              <a:sym typeface="Arial"/>
            </a:endParaRPr>
          </a:p>
        </p:txBody>
      </p:sp>
      <p:sp>
        <p:nvSpPr>
          <p:cNvPr id="183" name="Google Shape;183;p34"/>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6</a:t>
            </a:fld>
            <a:endParaRPr>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5"/>
          <p:cNvSpPr txBox="1">
            <a:spLocks noGrp="1"/>
          </p:cNvSpPr>
          <p:nvPr>
            <p:ph type="title"/>
          </p:nvPr>
        </p:nvSpPr>
        <p:spPr>
          <a:xfrm>
            <a:off x="535781" y="12170"/>
            <a:ext cx="8072400" cy="11319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Consolas"/>
              <a:buNone/>
            </a:pPr>
            <a:r>
              <a:rPr lang="en-US">
                <a:solidFill>
                  <a:srgbClr val="000000"/>
                </a:solidFill>
                <a:latin typeface="Consolas"/>
                <a:ea typeface="Consolas"/>
                <a:cs typeface="Consolas"/>
                <a:sym typeface="Consolas"/>
              </a:rPr>
              <a:t>xUnit</a:t>
            </a:r>
            <a:r>
              <a:rPr lang="en-US">
                <a:solidFill>
                  <a:srgbClr val="000000"/>
                </a:solidFill>
              </a:rPr>
              <a:t> Frameworks</a:t>
            </a:r>
            <a:endParaRPr>
              <a:solidFill>
                <a:srgbClr val="000000"/>
              </a:solidFill>
            </a:endParaRPr>
          </a:p>
        </p:txBody>
      </p:sp>
      <p:sp>
        <p:nvSpPr>
          <p:cNvPr id="189" name="Google Shape;189;p35"/>
          <p:cNvSpPr txBox="1">
            <a:spLocks noGrp="1"/>
          </p:cNvSpPr>
          <p:nvPr>
            <p:ph type="body" idx="1"/>
          </p:nvPr>
        </p:nvSpPr>
        <p:spPr>
          <a:xfrm>
            <a:off x="1207949" y="1702325"/>
            <a:ext cx="6874800" cy="2194800"/>
          </a:xfrm>
          <a:prstGeom prst="rect">
            <a:avLst/>
          </a:prstGeom>
          <a:noFill/>
          <a:ln>
            <a:noFill/>
          </a:ln>
        </p:spPr>
        <p:txBody>
          <a:bodyPr spcFirstLastPara="1" wrap="square" lIns="32750" tIns="32750" rIns="32750" bIns="32750" anchor="ctr" anchorCtr="0">
            <a:normAutofit fontScale="92500" lnSpcReduction="20000"/>
          </a:bodyPr>
          <a:lstStyle/>
          <a:p>
            <a:pPr marL="266700" lvl="0" indent="-252299" algn="l" rtl="0">
              <a:lnSpc>
                <a:spcPct val="100000"/>
              </a:lnSpc>
              <a:spcBef>
                <a:spcPts val="0"/>
              </a:spcBef>
              <a:spcAft>
                <a:spcPts val="0"/>
              </a:spcAft>
              <a:buClr>
                <a:srgbClr val="000000"/>
              </a:buClr>
              <a:buSzPct val="73913"/>
              <a:buFont typeface="Consolas"/>
              <a:buChar char="•"/>
            </a:pPr>
            <a:r>
              <a:rPr lang="en-US" sz="2300">
                <a:solidFill>
                  <a:srgbClr val="B45F06"/>
                </a:solidFill>
                <a:latin typeface="Consolas"/>
                <a:ea typeface="Consolas"/>
                <a:cs typeface="Consolas"/>
                <a:sym typeface="Consolas"/>
              </a:rPr>
              <a:t>JUnit</a:t>
            </a:r>
            <a:r>
              <a:rPr lang="en-US" sz="2300">
                <a:solidFill>
                  <a:srgbClr val="000000"/>
                </a:solidFill>
              </a:rPr>
              <a:t> for Java [</a:t>
            </a:r>
            <a:r>
              <a:rPr lang="en-US" sz="2300" u="sng">
                <a:solidFill>
                  <a:srgbClr val="0B5394"/>
                </a:solidFill>
                <a:hlinkClick r:id="rId3">
                  <a:extLst>
                    <a:ext uri="{A12FA001-AC4F-418D-AE19-62706E023703}">
                      <ahyp:hlinkClr xmlns:ahyp="http://schemas.microsoft.com/office/drawing/2018/hyperlinkcolor" val="tx"/>
                    </a:ext>
                  </a:extLst>
                </a:hlinkClick>
              </a:rPr>
              <a:t>link</a:t>
            </a:r>
            <a:r>
              <a:rPr lang="en-US" sz="2300">
                <a:solidFill>
                  <a:srgbClr val="000000"/>
                </a:solidFill>
              </a:rPr>
              <a:t>] (alt: </a:t>
            </a:r>
            <a:r>
              <a:rPr lang="en-US" sz="2300">
                <a:solidFill>
                  <a:srgbClr val="B45F06"/>
                </a:solidFill>
                <a:latin typeface="Consolas"/>
                <a:ea typeface="Consolas"/>
                <a:cs typeface="Consolas"/>
                <a:sym typeface="Consolas"/>
              </a:rPr>
              <a:t>TestNG</a:t>
            </a:r>
            <a:r>
              <a:rPr lang="en-US" sz="2300">
                <a:solidFill>
                  <a:srgbClr val="000000"/>
                </a:solidFill>
              </a:rPr>
              <a:t> [</a:t>
            </a:r>
            <a:r>
              <a:rPr lang="en-US" sz="2300" u="sng">
                <a:solidFill>
                  <a:srgbClr val="0B5394"/>
                </a:solidFill>
                <a:hlinkClick r:id="rId4">
                  <a:extLst>
                    <a:ext uri="{A12FA001-AC4F-418D-AE19-62706E023703}">
                      <ahyp:hlinkClr xmlns:ahyp="http://schemas.microsoft.com/office/drawing/2018/hyperlinkcolor" val="tx"/>
                    </a:ext>
                  </a:extLst>
                </a:hlinkClick>
              </a:rPr>
              <a:t>link</a:t>
            </a:r>
            <a:r>
              <a:rPr lang="en-US" sz="2300">
                <a:solidFill>
                  <a:srgbClr val="000000"/>
                </a:solidFill>
              </a:rPr>
              <a:t>])</a:t>
            </a:r>
            <a:endParaRPr>
              <a:solidFill>
                <a:srgbClr val="000000"/>
              </a:solidFill>
            </a:endParaRPr>
          </a:p>
          <a:p>
            <a:pPr marL="266700" lvl="0" indent="-252299" algn="l" rtl="0">
              <a:lnSpc>
                <a:spcPct val="100000"/>
              </a:lnSpc>
              <a:spcBef>
                <a:spcPts val="2700"/>
              </a:spcBef>
              <a:spcAft>
                <a:spcPts val="0"/>
              </a:spcAft>
              <a:buClr>
                <a:srgbClr val="000000"/>
              </a:buClr>
              <a:buSzPct val="73913"/>
              <a:buFont typeface="Consolas"/>
              <a:buChar char="•"/>
            </a:pPr>
            <a:r>
              <a:rPr lang="en-US" sz="2300">
                <a:solidFill>
                  <a:srgbClr val="B45F06"/>
                </a:solidFill>
                <a:latin typeface="Consolas"/>
                <a:ea typeface="Consolas"/>
                <a:cs typeface="Consolas"/>
                <a:sym typeface="Consolas"/>
              </a:rPr>
              <a:t>unittest</a:t>
            </a:r>
            <a:r>
              <a:rPr lang="en-US" sz="2300">
                <a:solidFill>
                  <a:srgbClr val="000000"/>
                </a:solidFill>
              </a:rPr>
              <a:t> for Python [</a:t>
            </a:r>
            <a:r>
              <a:rPr lang="en-US" sz="2300" u="sng">
                <a:solidFill>
                  <a:srgbClr val="0B5394"/>
                </a:solidFill>
                <a:hlinkClick r:id="rId5">
                  <a:extLst>
                    <a:ext uri="{A12FA001-AC4F-418D-AE19-62706E023703}">
                      <ahyp:hlinkClr xmlns:ahyp="http://schemas.microsoft.com/office/drawing/2018/hyperlinkcolor" val="tx"/>
                    </a:ext>
                  </a:extLst>
                </a:hlinkClick>
              </a:rPr>
              <a:t>link</a:t>
            </a:r>
            <a:r>
              <a:rPr lang="en-US" sz="2300">
                <a:solidFill>
                  <a:srgbClr val="000000"/>
                </a:solidFill>
              </a:rPr>
              <a:t>]</a:t>
            </a:r>
            <a:endParaRPr sz="2300">
              <a:solidFill>
                <a:srgbClr val="000000"/>
              </a:solidFill>
            </a:endParaRPr>
          </a:p>
          <a:p>
            <a:pPr marL="266700" lvl="0" indent="-252299" algn="l" rtl="0">
              <a:lnSpc>
                <a:spcPct val="100000"/>
              </a:lnSpc>
              <a:spcBef>
                <a:spcPts val="2700"/>
              </a:spcBef>
              <a:spcAft>
                <a:spcPts val="0"/>
              </a:spcAft>
              <a:buClr>
                <a:srgbClr val="000000"/>
              </a:buClr>
              <a:buSzPct val="73913"/>
              <a:buFont typeface="Consolas"/>
              <a:buChar char="•"/>
            </a:pPr>
            <a:r>
              <a:rPr lang="en-US" sz="2300">
                <a:solidFill>
                  <a:srgbClr val="B45F06"/>
                </a:solidFill>
                <a:latin typeface="Consolas"/>
                <a:ea typeface="Consolas"/>
                <a:cs typeface="Consolas"/>
                <a:sym typeface="Consolas"/>
              </a:rPr>
              <a:t>NUnit</a:t>
            </a:r>
            <a:r>
              <a:rPr lang="en-US" sz="2300">
                <a:solidFill>
                  <a:srgbClr val="000000"/>
                </a:solidFill>
              </a:rPr>
              <a:t> [</a:t>
            </a:r>
            <a:r>
              <a:rPr lang="en-US" sz="2300" u="sng">
                <a:solidFill>
                  <a:srgbClr val="0B5394"/>
                </a:solidFill>
                <a:hlinkClick r:id="rId6">
                  <a:extLst>
                    <a:ext uri="{A12FA001-AC4F-418D-AE19-62706E023703}">
                      <ahyp:hlinkClr xmlns:ahyp="http://schemas.microsoft.com/office/drawing/2018/hyperlinkcolor" val="tx"/>
                    </a:ext>
                  </a:extLst>
                </a:hlinkClick>
              </a:rPr>
              <a:t>link</a:t>
            </a:r>
            <a:r>
              <a:rPr lang="en-US" sz="2300">
                <a:solidFill>
                  <a:srgbClr val="000000"/>
                </a:solidFill>
              </a:rPr>
              <a:t>] and/or </a:t>
            </a:r>
            <a:r>
              <a:rPr lang="en-US" sz="2300">
                <a:solidFill>
                  <a:srgbClr val="B45F06"/>
                </a:solidFill>
                <a:latin typeface="Consolas"/>
                <a:ea typeface="Consolas"/>
                <a:cs typeface="Consolas"/>
                <a:sym typeface="Consolas"/>
              </a:rPr>
              <a:t>xUnit</a:t>
            </a:r>
            <a:r>
              <a:rPr lang="en-US" sz="2300">
                <a:solidFill>
                  <a:srgbClr val="000000"/>
                </a:solidFill>
              </a:rPr>
              <a:t> [</a:t>
            </a:r>
            <a:r>
              <a:rPr lang="en-US" sz="2300" u="sng">
                <a:solidFill>
                  <a:srgbClr val="0B5394"/>
                </a:solidFill>
                <a:hlinkClick r:id="rId7">
                  <a:extLst>
                    <a:ext uri="{A12FA001-AC4F-418D-AE19-62706E023703}">
                      <ahyp:hlinkClr xmlns:ahyp="http://schemas.microsoft.com/office/drawing/2018/hyperlinkcolor" val="tx"/>
                    </a:ext>
                  </a:extLst>
                </a:hlinkClick>
              </a:rPr>
              <a:t>link</a:t>
            </a:r>
            <a:r>
              <a:rPr lang="en-US" sz="2300">
                <a:solidFill>
                  <a:srgbClr val="000000"/>
                </a:solidFill>
              </a:rPr>
              <a:t>] for .NET</a:t>
            </a:r>
            <a:endParaRPr sz="2300">
              <a:solidFill>
                <a:srgbClr val="000000"/>
              </a:solidFill>
            </a:endParaRPr>
          </a:p>
          <a:p>
            <a:pPr marL="266700" lvl="0" indent="-252299" algn="l" rtl="0">
              <a:lnSpc>
                <a:spcPct val="100000"/>
              </a:lnSpc>
              <a:spcBef>
                <a:spcPts val="2700"/>
              </a:spcBef>
              <a:spcAft>
                <a:spcPts val="0"/>
              </a:spcAft>
              <a:buClr>
                <a:srgbClr val="000000"/>
              </a:buClr>
              <a:buSzPct val="73913"/>
              <a:buFont typeface="Consolas"/>
              <a:buChar char="•"/>
            </a:pPr>
            <a:r>
              <a:rPr lang="en-US" sz="2300">
                <a:solidFill>
                  <a:srgbClr val="B45F06"/>
                </a:solidFill>
                <a:latin typeface="Consolas"/>
                <a:ea typeface="Consolas"/>
                <a:cs typeface="Consolas"/>
                <a:sym typeface="Consolas"/>
              </a:rPr>
              <a:t>RDBUnit</a:t>
            </a:r>
            <a:r>
              <a:rPr lang="en-US" sz="2300">
                <a:solidFill>
                  <a:srgbClr val="000000"/>
                </a:solidFill>
              </a:rPr>
              <a:t> for SQL queries [</a:t>
            </a:r>
            <a:r>
              <a:rPr lang="en-US" sz="2300" u="sng">
                <a:solidFill>
                  <a:srgbClr val="0B5394"/>
                </a:solidFill>
                <a:hlinkClick r:id="rId8">
                  <a:extLst>
                    <a:ext uri="{A12FA001-AC4F-418D-AE19-62706E023703}">
                      <ahyp:hlinkClr xmlns:ahyp="http://schemas.microsoft.com/office/drawing/2018/hyperlinkcolor" val="tx"/>
                    </a:ext>
                  </a:extLst>
                </a:hlinkClick>
              </a:rPr>
              <a:t>link</a:t>
            </a:r>
            <a:r>
              <a:rPr lang="en-US" sz="2300">
                <a:solidFill>
                  <a:srgbClr val="000000"/>
                </a:solidFill>
              </a:rPr>
              <a:t>]</a:t>
            </a:r>
            <a:endParaRPr sz="2300">
              <a:solidFill>
                <a:srgbClr val="000000"/>
              </a:solidFill>
            </a:endParaRPr>
          </a:p>
        </p:txBody>
      </p:sp>
      <p:sp>
        <p:nvSpPr>
          <p:cNvPr id="190" name="Google Shape;190;p35"/>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7</a:t>
            </a:fld>
            <a:endParaRPr>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6"/>
          <p:cNvSpPr txBox="1">
            <a:spLocks noGrp="1"/>
          </p:cNvSpPr>
          <p:nvPr>
            <p:ph type="title"/>
          </p:nvPr>
        </p:nvSpPr>
        <p:spPr>
          <a:xfrm>
            <a:off x="521498" y="69318"/>
            <a:ext cx="8072400" cy="9156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Test Classes</a:t>
            </a:r>
            <a:endParaRPr>
              <a:solidFill>
                <a:srgbClr val="000000"/>
              </a:solidFill>
            </a:endParaRPr>
          </a:p>
        </p:txBody>
      </p:sp>
      <p:sp>
        <p:nvSpPr>
          <p:cNvPr id="196" name="Google Shape;196;p36"/>
          <p:cNvSpPr txBox="1">
            <a:spLocks noGrp="1"/>
          </p:cNvSpPr>
          <p:nvPr>
            <p:ph type="body" idx="1"/>
          </p:nvPr>
        </p:nvSpPr>
        <p:spPr>
          <a:xfrm>
            <a:off x="401914" y="1053564"/>
            <a:ext cx="5592300" cy="3559500"/>
          </a:xfrm>
          <a:prstGeom prst="rect">
            <a:avLst/>
          </a:prstGeom>
          <a:noFill/>
          <a:ln>
            <a:noFill/>
          </a:ln>
        </p:spPr>
        <p:txBody>
          <a:bodyPr spcFirstLastPara="1" wrap="square" lIns="32750" tIns="32750" rIns="32750" bIns="32750" anchor="t" anchorCtr="0">
            <a:normAutofit fontScale="92500" lnSpcReduction="20000"/>
          </a:bodyPr>
          <a:lstStyle/>
          <a:p>
            <a:pPr marL="0" lvl="0" indent="0" algn="l" rtl="0">
              <a:lnSpc>
                <a:spcPct val="115000"/>
              </a:lnSpc>
              <a:spcBef>
                <a:spcPts val="0"/>
              </a:spcBef>
              <a:spcAft>
                <a:spcPts val="0"/>
              </a:spcAft>
              <a:buSzPct val="54298"/>
              <a:buNone/>
            </a:pPr>
            <a:r>
              <a:rPr lang="en-US" sz="1950">
                <a:solidFill>
                  <a:srgbClr val="000000"/>
                </a:solidFill>
              </a:rPr>
              <a:t>Define </a:t>
            </a:r>
            <a:r>
              <a:rPr lang="en-US" sz="1950">
                <a:solidFill>
                  <a:srgbClr val="B45F06"/>
                </a:solidFill>
              </a:rPr>
              <a:t>test classes</a:t>
            </a:r>
            <a:r>
              <a:rPr lang="en-US" sz="1950">
                <a:solidFill>
                  <a:srgbClr val="000000"/>
                </a:solidFill>
              </a:rPr>
              <a:t> and therein implement </a:t>
            </a:r>
            <a:r>
              <a:rPr lang="en-US" sz="1950">
                <a:solidFill>
                  <a:srgbClr val="B45F06"/>
                </a:solidFill>
              </a:rPr>
              <a:t>test methods</a:t>
            </a:r>
            <a:r>
              <a:rPr lang="en-US" sz="1950">
                <a:solidFill>
                  <a:srgbClr val="000000"/>
                </a:solidFill>
              </a:rPr>
              <a:t> (also known as “</a:t>
            </a:r>
            <a:r>
              <a:rPr lang="en-US" sz="1950">
                <a:solidFill>
                  <a:srgbClr val="B45F06"/>
                </a:solidFill>
              </a:rPr>
              <a:t>test cases</a:t>
            </a:r>
            <a:r>
              <a:rPr lang="en-US" sz="1950">
                <a:solidFill>
                  <a:srgbClr val="000000"/>
                </a:solidFill>
              </a:rPr>
              <a:t>”). </a:t>
            </a:r>
            <a:endParaRPr sz="1950">
              <a:solidFill>
                <a:srgbClr val="000000"/>
              </a:solidFill>
            </a:endParaRPr>
          </a:p>
          <a:p>
            <a:pPr marL="0" lvl="0" indent="0" algn="l" rtl="0">
              <a:lnSpc>
                <a:spcPct val="115000"/>
              </a:lnSpc>
              <a:spcBef>
                <a:spcPts val="1500"/>
              </a:spcBef>
              <a:spcAft>
                <a:spcPts val="0"/>
              </a:spcAft>
              <a:buSzPct val="54298"/>
              <a:buNone/>
            </a:pPr>
            <a:r>
              <a:rPr lang="en-US" sz="1950">
                <a:solidFill>
                  <a:srgbClr val="000000"/>
                </a:solidFill>
              </a:rPr>
              <a:t>Good practices: </a:t>
            </a:r>
            <a:endParaRPr sz="1950">
              <a:solidFill>
                <a:srgbClr val="000000"/>
              </a:solidFill>
            </a:endParaRPr>
          </a:p>
          <a:p>
            <a:pPr marL="520700" lvl="1" indent="-273695" algn="l" rtl="0">
              <a:lnSpc>
                <a:spcPct val="115000"/>
              </a:lnSpc>
              <a:spcBef>
                <a:spcPts val="1500"/>
              </a:spcBef>
              <a:spcAft>
                <a:spcPts val="0"/>
              </a:spcAft>
              <a:buClr>
                <a:srgbClr val="000000"/>
              </a:buClr>
              <a:buSzPct val="94666"/>
              <a:buFont typeface="Helvetica Neue"/>
              <a:buChar char="•"/>
            </a:pPr>
            <a:r>
              <a:rPr lang="en-US" sz="1875">
                <a:solidFill>
                  <a:srgbClr val="000000"/>
                </a:solidFill>
              </a:rPr>
              <a:t>Each class should have its corresponding test class.</a:t>
            </a:r>
            <a:endParaRPr sz="1950">
              <a:solidFill>
                <a:srgbClr val="000000"/>
              </a:solidFill>
            </a:endParaRPr>
          </a:p>
          <a:p>
            <a:pPr marL="520700" lvl="1" indent="-273695" algn="l" rtl="0">
              <a:lnSpc>
                <a:spcPct val="115000"/>
              </a:lnSpc>
              <a:spcBef>
                <a:spcPts val="1500"/>
              </a:spcBef>
              <a:spcAft>
                <a:spcPts val="0"/>
              </a:spcAft>
              <a:buClr>
                <a:srgbClr val="000000"/>
              </a:buClr>
              <a:buSzPct val="94666"/>
              <a:buFont typeface="Helvetica Neue"/>
              <a:buChar char="•"/>
            </a:pPr>
            <a:r>
              <a:rPr lang="en-US" sz="1875">
                <a:solidFill>
                  <a:srgbClr val="000000"/>
                </a:solidFill>
              </a:rPr>
              <a:t>Test classes should have the same name as the functional class with an additional </a:t>
            </a:r>
            <a:r>
              <a:rPr lang="en-US" sz="1875">
                <a:solidFill>
                  <a:srgbClr val="B45F06"/>
                </a:solidFill>
              </a:rPr>
              <a:t>*Test suffix</a:t>
            </a:r>
            <a:r>
              <a:rPr lang="en-US" sz="1875">
                <a:solidFill>
                  <a:srgbClr val="000000"/>
                </a:solidFill>
              </a:rPr>
              <a:t>. Similarly, test methods should start with </a:t>
            </a:r>
            <a:r>
              <a:rPr lang="en-US" sz="1875">
                <a:solidFill>
                  <a:srgbClr val="B45F06"/>
                </a:solidFill>
              </a:rPr>
              <a:t>test_* prefix</a:t>
            </a:r>
            <a:r>
              <a:rPr lang="en-US" sz="1875">
                <a:solidFill>
                  <a:srgbClr val="000000"/>
                </a:solidFill>
              </a:rPr>
              <a:t>.</a:t>
            </a:r>
            <a:endParaRPr sz="1950">
              <a:solidFill>
                <a:srgbClr val="000000"/>
              </a:solidFill>
            </a:endParaRPr>
          </a:p>
          <a:p>
            <a:pPr marL="520700" lvl="1" indent="-273695" algn="l" rtl="0">
              <a:lnSpc>
                <a:spcPct val="115000"/>
              </a:lnSpc>
              <a:spcBef>
                <a:spcPts val="1500"/>
              </a:spcBef>
              <a:spcAft>
                <a:spcPts val="0"/>
              </a:spcAft>
              <a:buClr>
                <a:srgbClr val="000000"/>
              </a:buClr>
              <a:buSzPct val="94666"/>
              <a:buFont typeface="Helvetica Neue"/>
              <a:buChar char="•"/>
            </a:pPr>
            <a:r>
              <a:rPr lang="en-US" sz="1875">
                <a:solidFill>
                  <a:srgbClr val="000000"/>
                </a:solidFill>
              </a:rPr>
              <a:t>Classes containing testing code should follow the same package structure with the functional classes whose code are testing.</a:t>
            </a:r>
            <a:endParaRPr sz="1950">
              <a:solidFill>
                <a:srgbClr val="000000"/>
              </a:solidFill>
            </a:endParaRPr>
          </a:p>
        </p:txBody>
      </p:sp>
      <p:pic>
        <p:nvPicPr>
          <p:cNvPr id="197" name="Google Shape;197;p36"/>
          <p:cNvPicPr preferRelativeResize="0"/>
          <p:nvPr/>
        </p:nvPicPr>
        <p:blipFill rotWithShape="1">
          <a:blip r:embed="rId3">
            <a:alphaModFix/>
          </a:blip>
          <a:srcRect/>
          <a:stretch/>
        </p:blipFill>
        <p:spPr>
          <a:xfrm>
            <a:off x="6113848" y="984925"/>
            <a:ext cx="2409875" cy="2673125"/>
          </a:xfrm>
          <a:prstGeom prst="rect">
            <a:avLst/>
          </a:prstGeom>
          <a:noFill/>
          <a:ln w="19050" cap="flat" cmpd="sng">
            <a:solidFill>
              <a:srgbClr val="999999"/>
            </a:solidFill>
            <a:prstDash val="solid"/>
            <a:round/>
            <a:headEnd type="none" w="sm" len="sm"/>
            <a:tailEnd type="none" w="sm" len="sm"/>
          </a:ln>
        </p:spPr>
      </p:pic>
      <p:cxnSp>
        <p:nvCxnSpPr>
          <p:cNvPr id="198" name="Google Shape;198;p36"/>
          <p:cNvCxnSpPr>
            <a:stCxn id="199" idx="0"/>
          </p:cNvCxnSpPr>
          <p:nvPr/>
        </p:nvCxnSpPr>
        <p:spPr>
          <a:xfrm rot="5400000" flipH="1">
            <a:off x="7134900" y="3462175"/>
            <a:ext cx="397800" cy="536700"/>
          </a:xfrm>
          <a:prstGeom prst="curvedConnector2">
            <a:avLst/>
          </a:prstGeom>
          <a:noFill/>
          <a:ln w="38100" cap="flat" cmpd="sng">
            <a:solidFill>
              <a:srgbClr val="B45F06"/>
            </a:solidFill>
            <a:prstDash val="solid"/>
            <a:miter lim="400000"/>
            <a:headEnd type="none" w="sm" len="sm"/>
            <a:tailEnd type="triangle" w="med" len="med"/>
          </a:ln>
        </p:spPr>
      </p:cxnSp>
      <p:sp>
        <p:nvSpPr>
          <p:cNvPr id="199" name="Google Shape;199;p36"/>
          <p:cNvSpPr txBox="1"/>
          <p:nvPr/>
        </p:nvSpPr>
        <p:spPr>
          <a:xfrm>
            <a:off x="6497700" y="3929425"/>
            <a:ext cx="2208900" cy="578100"/>
          </a:xfrm>
          <a:prstGeom prst="rect">
            <a:avLst/>
          </a:prstGeom>
          <a:noFill/>
          <a:ln w="19050" cap="flat" cmpd="sng">
            <a:solidFill>
              <a:srgbClr val="B45F06"/>
            </a:solidFill>
            <a:prstDash val="solid"/>
            <a:round/>
            <a:headEnd type="none" w="sm" len="sm"/>
            <a:tailEnd type="none" w="sm" len="sm"/>
          </a:ln>
        </p:spPr>
        <p:txBody>
          <a:bodyPr spcFirstLastPara="1" wrap="square" lIns="32750" tIns="32750" rIns="32750" bIns="32750" anchor="t" anchorCtr="0">
            <a:noAutofit/>
          </a:bodyPr>
          <a:lstStyle/>
          <a:p>
            <a:pPr marL="0" marR="0" lvl="0" indent="0" algn="l" rtl="0">
              <a:lnSpc>
                <a:spcPct val="115000"/>
              </a:lnSpc>
              <a:spcBef>
                <a:spcPts val="0"/>
              </a:spcBef>
              <a:spcAft>
                <a:spcPts val="0"/>
              </a:spcAft>
              <a:buClr>
                <a:srgbClr val="EBEBEB"/>
              </a:buClr>
              <a:buSzPts val="400"/>
              <a:buFont typeface="Helvetica Neue"/>
              <a:buNone/>
            </a:pPr>
            <a:r>
              <a:rPr lang="en-US" sz="1450" b="0" i="0" u="none" strike="noStrike" cap="none">
                <a:latin typeface="Helvetica Neue"/>
                <a:ea typeface="Helvetica Neue"/>
                <a:cs typeface="Helvetica Neue"/>
                <a:sym typeface="Helvetica Neue"/>
              </a:rPr>
              <a:t>Add the JUnit 4.12 </a:t>
            </a:r>
            <a:r>
              <a:rPr lang="en-US" sz="1450" b="0" i="0" u="none" strike="noStrike" cap="none">
                <a:solidFill>
                  <a:srgbClr val="B45F06"/>
                </a:solidFill>
                <a:latin typeface="Helvetica Neue"/>
                <a:ea typeface="Helvetica Neue"/>
                <a:cs typeface="Helvetica Neue"/>
                <a:sym typeface="Helvetica Neue"/>
              </a:rPr>
              <a:t>dependency</a:t>
            </a:r>
            <a:r>
              <a:rPr lang="en-US" sz="1450" b="0" i="0" u="none" strike="noStrike" cap="none">
                <a:latin typeface="Helvetica Neue"/>
                <a:ea typeface="Helvetica Neue"/>
                <a:cs typeface="Helvetica Neue"/>
                <a:sym typeface="Helvetica Neue"/>
              </a:rPr>
              <a:t> in the POM!</a:t>
            </a:r>
            <a:endParaRPr sz="1450" b="0" i="0" u="none" strike="noStrike" cap="none">
              <a:latin typeface="Helvetica Neue"/>
              <a:ea typeface="Helvetica Neue"/>
              <a:cs typeface="Helvetica Neue"/>
              <a:sym typeface="Helvetica Neue"/>
            </a:endParaRPr>
          </a:p>
        </p:txBody>
      </p:sp>
      <p:sp>
        <p:nvSpPr>
          <p:cNvPr id="200" name="Google Shape;200;p36"/>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8</a:t>
            </a:fld>
            <a:endParaRPr>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7"/>
          <p:cNvSpPr txBox="1">
            <a:spLocks noGrp="1"/>
          </p:cNvSpPr>
          <p:nvPr>
            <p:ph type="title"/>
          </p:nvPr>
        </p:nvSpPr>
        <p:spPr>
          <a:xfrm>
            <a:off x="521498" y="69318"/>
            <a:ext cx="8072400" cy="885000"/>
          </a:xfrm>
          <a:prstGeom prst="rect">
            <a:avLst/>
          </a:prstGeom>
          <a:noFill/>
          <a:ln>
            <a:noFill/>
          </a:ln>
        </p:spPr>
        <p:txBody>
          <a:bodyPr spcFirstLastPara="1" wrap="square" lIns="32750" tIns="32750" rIns="32750" bIns="32750" anchor="ctr" anchorCtr="0">
            <a:normAutofit/>
          </a:bodyPr>
          <a:lstStyle/>
          <a:p>
            <a:pPr marL="0" lvl="0" indent="0" algn="ctr" rtl="0">
              <a:lnSpc>
                <a:spcPct val="100000"/>
              </a:lnSpc>
              <a:spcBef>
                <a:spcPts val="0"/>
              </a:spcBef>
              <a:spcAft>
                <a:spcPts val="0"/>
              </a:spcAft>
              <a:buClr>
                <a:srgbClr val="FFFFFF"/>
              </a:buClr>
              <a:buSzPts val="3500"/>
              <a:buFont typeface="Helvetica Neue"/>
              <a:buNone/>
            </a:pPr>
            <a:r>
              <a:rPr lang="en-US">
                <a:solidFill>
                  <a:srgbClr val="000000"/>
                </a:solidFill>
              </a:rPr>
              <a:t>Simple</a:t>
            </a:r>
            <a:r>
              <a:rPr lang="en-US" sz="3900">
                <a:solidFill>
                  <a:srgbClr val="000000"/>
                </a:solidFill>
              </a:rPr>
              <a:t> </a:t>
            </a:r>
            <a:r>
              <a:rPr lang="en-US">
                <a:solidFill>
                  <a:srgbClr val="000000"/>
                </a:solidFill>
              </a:rPr>
              <a:t>example</a:t>
            </a:r>
            <a:endParaRPr sz="3900">
              <a:solidFill>
                <a:srgbClr val="000000"/>
              </a:solidFill>
            </a:endParaRPr>
          </a:p>
        </p:txBody>
      </p:sp>
      <p:sp>
        <p:nvSpPr>
          <p:cNvPr id="206" name="Google Shape;206;p37"/>
          <p:cNvSpPr txBox="1">
            <a:spLocks noGrp="1"/>
          </p:cNvSpPr>
          <p:nvPr>
            <p:ph type="body" idx="1"/>
          </p:nvPr>
        </p:nvSpPr>
        <p:spPr>
          <a:xfrm>
            <a:off x="686725" y="1017450"/>
            <a:ext cx="3147300" cy="1719900"/>
          </a:xfrm>
          <a:prstGeom prst="rect">
            <a:avLst/>
          </a:prstGeom>
          <a:noFill/>
          <a:ln>
            <a:noFill/>
          </a:ln>
        </p:spPr>
        <p:txBody>
          <a:bodyPr spcFirstLastPara="1" wrap="square" lIns="32750" tIns="32750" rIns="32750" bIns="32750" anchor="t" anchorCtr="0">
            <a:normAutofit/>
          </a:bodyPr>
          <a:lstStyle/>
          <a:p>
            <a:pPr marL="266700" lvl="0" indent="-260350" algn="l" rtl="0">
              <a:lnSpc>
                <a:spcPct val="100000"/>
              </a:lnSpc>
              <a:spcBef>
                <a:spcPts val="0"/>
              </a:spcBef>
              <a:spcAft>
                <a:spcPts val="0"/>
              </a:spcAft>
              <a:buClr>
                <a:srgbClr val="000000"/>
              </a:buClr>
              <a:buSzPts val="1500"/>
              <a:buFont typeface="Consolas"/>
              <a:buChar char="•"/>
            </a:pPr>
            <a:r>
              <a:rPr lang="en-US" sz="2100">
                <a:solidFill>
                  <a:srgbClr val="B45F06"/>
                </a:solidFill>
                <a:latin typeface="Consolas"/>
                <a:ea typeface="Consolas"/>
                <a:cs typeface="Consolas"/>
                <a:sym typeface="Consolas"/>
              </a:rPr>
              <a:t>MyMath</a:t>
            </a:r>
            <a:r>
              <a:rPr lang="en-US" sz="2100">
                <a:solidFill>
                  <a:srgbClr val="000000"/>
                </a:solidFill>
              </a:rPr>
              <a:t>: A class with a simple method</a:t>
            </a:r>
            <a:endParaRPr sz="2100">
              <a:solidFill>
                <a:srgbClr val="000000"/>
              </a:solidFill>
            </a:endParaRPr>
          </a:p>
        </p:txBody>
      </p:sp>
      <p:pic>
        <p:nvPicPr>
          <p:cNvPr id="207" name="Google Shape;207;p37"/>
          <p:cNvPicPr preferRelativeResize="0"/>
          <p:nvPr/>
        </p:nvPicPr>
        <p:blipFill rotWithShape="1">
          <a:blip r:embed="rId3">
            <a:alphaModFix/>
          </a:blip>
          <a:srcRect/>
          <a:stretch/>
        </p:blipFill>
        <p:spPr>
          <a:xfrm>
            <a:off x="305725" y="1937400"/>
            <a:ext cx="4549613" cy="2826000"/>
          </a:xfrm>
          <a:prstGeom prst="rect">
            <a:avLst/>
          </a:prstGeom>
          <a:noFill/>
          <a:ln w="19050" cap="flat" cmpd="sng">
            <a:solidFill>
              <a:srgbClr val="999999"/>
            </a:solidFill>
            <a:prstDash val="solid"/>
            <a:round/>
            <a:headEnd type="none" w="sm" len="sm"/>
            <a:tailEnd type="none" w="sm" len="sm"/>
          </a:ln>
        </p:spPr>
      </p:pic>
      <p:grpSp>
        <p:nvGrpSpPr>
          <p:cNvPr id="208" name="Google Shape;208;p37"/>
          <p:cNvGrpSpPr/>
          <p:nvPr/>
        </p:nvGrpSpPr>
        <p:grpSpPr>
          <a:xfrm>
            <a:off x="4705125" y="1017450"/>
            <a:ext cx="4248600" cy="3745949"/>
            <a:chOff x="4705125" y="1017450"/>
            <a:chExt cx="4248600" cy="3745949"/>
          </a:xfrm>
        </p:grpSpPr>
        <p:sp>
          <p:nvSpPr>
            <p:cNvPr id="209" name="Google Shape;209;p37"/>
            <p:cNvSpPr txBox="1"/>
            <p:nvPr/>
          </p:nvSpPr>
          <p:spPr>
            <a:xfrm>
              <a:off x="4705125" y="1017450"/>
              <a:ext cx="4248600" cy="818700"/>
            </a:xfrm>
            <a:prstGeom prst="rect">
              <a:avLst/>
            </a:prstGeom>
            <a:noFill/>
            <a:ln>
              <a:noFill/>
            </a:ln>
          </p:spPr>
          <p:txBody>
            <a:bodyPr spcFirstLastPara="1" wrap="square" lIns="32750" tIns="32750" rIns="32750" bIns="32750" anchor="t" anchorCtr="0">
              <a:normAutofit/>
            </a:bodyPr>
            <a:lstStyle/>
            <a:p>
              <a:pPr marL="266700" marR="0" lvl="0" indent="-260350" algn="l" rtl="0">
                <a:lnSpc>
                  <a:spcPct val="115000"/>
                </a:lnSpc>
                <a:spcBef>
                  <a:spcPts val="0"/>
                </a:spcBef>
                <a:spcAft>
                  <a:spcPts val="0"/>
                </a:spcAft>
                <a:buSzPts val="1500"/>
                <a:buFont typeface="Consolas"/>
                <a:buChar char="•"/>
              </a:pPr>
              <a:r>
                <a:rPr lang="en-US" sz="2100" b="0" i="0" u="none" strike="noStrike" cap="none">
                  <a:solidFill>
                    <a:srgbClr val="B45F06"/>
                  </a:solidFill>
                  <a:latin typeface="Consolas"/>
                  <a:ea typeface="Consolas"/>
                  <a:cs typeface="Consolas"/>
                  <a:sym typeface="Consolas"/>
                </a:rPr>
                <a:t>MyMathTest</a:t>
              </a:r>
              <a:r>
                <a:rPr lang="en-US" sz="2100" b="0" i="0" u="none" strike="noStrike" cap="none">
                  <a:latin typeface="Helvetica Neue"/>
                  <a:ea typeface="Helvetica Neue"/>
                  <a:cs typeface="Helvetica Neue"/>
                  <a:sym typeface="Helvetica Neue"/>
                </a:rPr>
                <a:t>: The test class of </a:t>
              </a:r>
              <a:r>
                <a:rPr lang="en-US" sz="2100" b="0" i="0" u="none" strike="noStrike" cap="none">
                  <a:latin typeface="Consolas"/>
                  <a:ea typeface="Consolas"/>
                  <a:cs typeface="Consolas"/>
                  <a:sym typeface="Consolas"/>
                </a:rPr>
                <a:t>MyMath</a:t>
              </a:r>
              <a:endParaRPr sz="2100" b="0" i="0" u="none" strike="noStrike" cap="none">
                <a:latin typeface="Helvetica Neue"/>
                <a:ea typeface="Helvetica Neue"/>
                <a:cs typeface="Helvetica Neue"/>
                <a:sym typeface="Helvetica Neue"/>
              </a:endParaRPr>
            </a:p>
          </p:txBody>
        </p:sp>
        <p:pic>
          <p:nvPicPr>
            <p:cNvPr id="210" name="Google Shape;210;p37"/>
            <p:cNvPicPr preferRelativeResize="0"/>
            <p:nvPr/>
          </p:nvPicPr>
          <p:blipFill rotWithShape="1">
            <a:blip r:embed="rId4">
              <a:alphaModFix/>
            </a:blip>
            <a:srcRect/>
            <a:stretch/>
          </p:blipFill>
          <p:spPr>
            <a:xfrm>
              <a:off x="5223775" y="1937400"/>
              <a:ext cx="3370124" cy="2825999"/>
            </a:xfrm>
            <a:prstGeom prst="rect">
              <a:avLst/>
            </a:prstGeom>
            <a:noFill/>
            <a:ln w="19050" cap="flat" cmpd="sng">
              <a:solidFill>
                <a:srgbClr val="999999"/>
              </a:solidFill>
              <a:prstDash val="solid"/>
              <a:round/>
              <a:headEnd type="none" w="sm" len="sm"/>
              <a:tailEnd type="none" w="sm" len="sm"/>
            </a:ln>
          </p:spPr>
        </p:pic>
      </p:grpSp>
      <p:sp>
        <p:nvSpPr>
          <p:cNvPr id="211" name="Google Shape;211;p37"/>
          <p:cNvSpPr txBox="1">
            <a:spLocks noGrp="1"/>
          </p:cNvSpPr>
          <p:nvPr>
            <p:ph type="sldNum" idx="12"/>
          </p:nvPr>
        </p:nvSpPr>
        <p:spPr>
          <a:xfrm>
            <a:off x="8818480" y="4856928"/>
            <a:ext cx="259200" cy="220200"/>
          </a:xfrm>
          <a:prstGeom prst="rect">
            <a:avLst/>
          </a:prstGeom>
          <a:noFill/>
          <a:ln>
            <a:noFill/>
          </a:ln>
        </p:spPr>
        <p:txBody>
          <a:bodyPr spcFirstLastPara="1" wrap="square" lIns="32750" tIns="32750" rIns="32750" bIns="32750" anchor="t" anchorCtr="0">
            <a:spAutoFit/>
          </a:bodyPr>
          <a:lstStyle/>
          <a:p>
            <a:pPr marL="0" lvl="0" indent="0" algn="ctr" rtl="0">
              <a:lnSpc>
                <a:spcPct val="100000"/>
              </a:lnSpc>
              <a:spcBef>
                <a:spcPts val="0"/>
              </a:spcBef>
              <a:spcAft>
                <a:spcPts val="0"/>
              </a:spcAft>
              <a:buClr>
                <a:srgbClr val="EBEBEB"/>
              </a:buClr>
              <a:buSzPts val="1200"/>
              <a:buFont typeface="Helvetica Neue"/>
              <a:buNone/>
            </a:pPr>
            <a:fld id="{00000000-1234-1234-1234-123412341234}" type="slidenum">
              <a:rPr lang="en-US">
                <a:solidFill>
                  <a:srgbClr val="000000"/>
                </a:solidFill>
              </a:rPr>
              <a:t>9</a:t>
            </a:fld>
            <a:endParaRPr>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ew_Template2">
  <a:themeElements>
    <a:clrScheme name="New_Template2">
      <a:dk1>
        <a:srgbClr val="C000EB"/>
      </a:dk1>
      <a:lt1>
        <a:srgbClr val="EBEBEB"/>
      </a:lt1>
      <a:dk2>
        <a:srgbClr val="525252"/>
      </a:dk2>
      <a:lt2>
        <a:srgbClr val="C9C9C9"/>
      </a:lt2>
      <a:accent1>
        <a:srgbClr val="619AE3"/>
      </a:accent1>
      <a:accent2>
        <a:srgbClr val="54BFB9"/>
      </a:accent2>
      <a:accent3>
        <a:srgbClr val="29C439"/>
      </a:accent3>
      <a:accent4>
        <a:srgbClr val="EDAC0F"/>
      </a:accent4>
      <a:accent5>
        <a:srgbClr val="D41D03"/>
      </a:accent5>
      <a:accent6>
        <a:srgbClr val="B264DA"/>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New_Template2">
  <a:themeElements>
    <a:clrScheme name="New_Template2">
      <a:dk1>
        <a:srgbClr val="C000EB"/>
      </a:dk1>
      <a:lt1>
        <a:srgbClr val="EBEBEB"/>
      </a:lt1>
      <a:dk2>
        <a:srgbClr val="525252"/>
      </a:dk2>
      <a:lt2>
        <a:srgbClr val="C9C9C9"/>
      </a:lt2>
      <a:accent1>
        <a:srgbClr val="619AE3"/>
      </a:accent1>
      <a:accent2>
        <a:srgbClr val="54BFB9"/>
      </a:accent2>
      <a:accent3>
        <a:srgbClr val="29C439"/>
      </a:accent3>
      <a:accent4>
        <a:srgbClr val="EDAC0F"/>
      </a:accent4>
      <a:accent5>
        <a:srgbClr val="D41D03"/>
      </a:accent5>
      <a:accent6>
        <a:srgbClr val="B264DA"/>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New_Template2">
  <a:themeElements>
    <a:clrScheme name="New_Template2">
      <a:dk1>
        <a:srgbClr val="000000"/>
      </a:dk1>
      <a:lt1>
        <a:srgbClr val="FFFFFF"/>
      </a:lt1>
      <a:dk2>
        <a:srgbClr val="525252"/>
      </a:dk2>
      <a:lt2>
        <a:srgbClr val="C9C9C9"/>
      </a:lt2>
      <a:accent1>
        <a:srgbClr val="619AE3"/>
      </a:accent1>
      <a:accent2>
        <a:srgbClr val="54BFB9"/>
      </a:accent2>
      <a:accent3>
        <a:srgbClr val="29C439"/>
      </a:accent3>
      <a:accent4>
        <a:srgbClr val="EDAC0F"/>
      </a:accent4>
      <a:accent5>
        <a:srgbClr val="D41D03"/>
      </a:accent5>
      <a:accent6>
        <a:srgbClr val="B264DA"/>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3217</Words>
  <Application>Microsoft Office PowerPoint</Application>
  <PresentationFormat>On-screen Show (16:9)</PresentationFormat>
  <Paragraphs>316</Paragraphs>
  <Slides>33</Slides>
  <Notes>33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33</vt:i4>
      </vt:variant>
    </vt:vector>
  </HeadingPairs>
  <TitlesOfParts>
    <vt:vector size="42" baseType="lpstr">
      <vt:lpstr>Arial</vt:lpstr>
      <vt:lpstr>Calibri</vt:lpstr>
      <vt:lpstr>Cambria</vt:lpstr>
      <vt:lpstr>Helvetica Neue</vt:lpstr>
      <vt:lpstr>Consolas</vt:lpstr>
      <vt:lpstr>Candara</vt:lpstr>
      <vt:lpstr>New_Template2</vt:lpstr>
      <vt:lpstr>Office Theme</vt:lpstr>
      <vt:lpstr>New_Template2</vt:lpstr>
      <vt:lpstr>Software Engineering in Practice  Lab 6: Introduction to Unit Testing</vt:lpstr>
      <vt:lpstr>Overview</vt:lpstr>
      <vt:lpstr>PowerPoint Presentation</vt:lpstr>
      <vt:lpstr>Software Testing</vt:lpstr>
      <vt:lpstr>Testing Levels</vt:lpstr>
      <vt:lpstr>Unit Testing</vt:lpstr>
      <vt:lpstr>xUnit Frameworks</vt:lpstr>
      <vt:lpstr>Test Classes</vt:lpstr>
      <vt:lpstr>Simple example</vt:lpstr>
      <vt:lpstr>Simple execution example</vt:lpstr>
      <vt:lpstr>Execution example in terminal</vt:lpstr>
      <vt:lpstr>Annotations</vt:lpstr>
      <vt:lpstr>Ground Rules (!)</vt:lpstr>
      <vt:lpstr>Assertions (1)</vt:lpstr>
      <vt:lpstr>Assertions (2)</vt:lpstr>
      <vt:lpstr>Testing Exceptions</vt:lpstr>
      <vt:lpstr>Preconditions - Fixtures</vt:lpstr>
      <vt:lpstr>Ordered Test Execution</vt:lpstr>
      <vt:lpstr>Parameterized Tests (1)</vt:lpstr>
      <vt:lpstr>Parameterized Tests (2)</vt:lpstr>
      <vt:lpstr>Parameterized Tests (3)</vt:lpstr>
      <vt:lpstr>Test Suites</vt:lpstr>
      <vt:lpstr>Executing multiple Test classes/suites</vt:lpstr>
      <vt:lpstr>PowerPoint Presentation</vt:lpstr>
      <vt:lpstr>PowerPoint Presentation</vt:lpstr>
      <vt:lpstr>Mocking (1)</vt:lpstr>
      <vt:lpstr>Mocking (2)</vt:lpstr>
      <vt:lpstr>Mocking (3)</vt:lpstr>
      <vt:lpstr>Using Test Resources (1)</vt:lpstr>
      <vt:lpstr>Using Test Resources (2)</vt:lpstr>
      <vt:lpstr>Additional Material</vt:lpstr>
      <vt:lpstr>Assignment #3—Part 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Diomidis Spinellis</cp:lastModifiedBy>
  <cp:revision>1</cp:revision>
  <dcterms:modified xsi:type="dcterms:W3CDTF">2026-03-05T10:24:58Z</dcterms:modified>
</cp:coreProperties>
</file>