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2"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Lst>
  <p:sldSz cy="5143500" cx="9144000"/>
  <p:notesSz cx="6858000" cy="9144000"/>
  <p:embeddedFontLst>
    <p:embeddedFont>
      <p:font typeface="Candara"/>
      <p:regular r:id="rId35"/>
      <p:bold r:id="rId36"/>
      <p:italic r:id="rId37"/>
      <p:boldItalic r:id="rId38"/>
    </p:embeddedFont>
    <p:embeddedFont>
      <p:font typeface="Helvetica Neue"/>
      <p:regular r:id="rId39"/>
      <p:bold r:id="rId40"/>
      <p:italic r:id="rId41"/>
      <p:boldItalic r:id="rId4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font" Target="fonts/HelveticaNeue-bold.fntdata"/><Relationship Id="rId20" Type="http://schemas.openxmlformats.org/officeDocument/2006/relationships/slide" Target="slides/slide16.xml"/><Relationship Id="rId42" Type="http://schemas.openxmlformats.org/officeDocument/2006/relationships/font" Target="fonts/HelveticaNeue-boldItalic.fntdata"/><Relationship Id="rId41" Type="http://schemas.openxmlformats.org/officeDocument/2006/relationships/font" Target="fonts/HelveticaNeue-italic.fntdata"/><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11" Type="http://schemas.openxmlformats.org/officeDocument/2006/relationships/slide" Target="slides/slide7.xml"/><Relationship Id="rId33" Type="http://schemas.openxmlformats.org/officeDocument/2006/relationships/slide" Target="slides/slide29.xml"/><Relationship Id="rId10" Type="http://schemas.openxmlformats.org/officeDocument/2006/relationships/slide" Target="slides/slide6.xml"/><Relationship Id="rId32" Type="http://schemas.openxmlformats.org/officeDocument/2006/relationships/slide" Target="slides/slide28.xml"/><Relationship Id="rId13" Type="http://schemas.openxmlformats.org/officeDocument/2006/relationships/slide" Target="slides/slide9.xml"/><Relationship Id="rId35" Type="http://schemas.openxmlformats.org/officeDocument/2006/relationships/font" Target="fonts/Candara-regular.fntdata"/><Relationship Id="rId12" Type="http://schemas.openxmlformats.org/officeDocument/2006/relationships/slide" Target="slides/slide8.xml"/><Relationship Id="rId34" Type="http://schemas.openxmlformats.org/officeDocument/2006/relationships/slide" Target="slides/slide30.xml"/><Relationship Id="rId15" Type="http://schemas.openxmlformats.org/officeDocument/2006/relationships/slide" Target="slides/slide11.xml"/><Relationship Id="rId37" Type="http://schemas.openxmlformats.org/officeDocument/2006/relationships/font" Target="fonts/Candara-italic.fntdata"/><Relationship Id="rId14" Type="http://schemas.openxmlformats.org/officeDocument/2006/relationships/slide" Target="slides/slide10.xml"/><Relationship Id="rId36" Type="http://schemas.openxmlformats.org/officeDocument/2006/relationships/font" Target="fonts/Candara-bold.fntdata"/><Relationship Id="rId17" Type="http://schemas.openxmlformats.org/officeDocument/2006/relationships/slide" Target="slides/slide13.xml"/><Relationship Id="rId39" Type="http://schemas.openxmlformats.org/officeDocument/2006/relationships/font" Target="fonts/HelveticaNeue-regular.fntdata"/><Relationship Id="rId16" Type="http://schemas.openxmlformats.org/officeDocument/2006/relationships/slide" Target="slides/slide12.xml"/><Relationship Id="rId38" Type="http://schemas.openxmlformats.org/officeDocument/2006/relationships/font" Target="fonts/Candara-boldItalic.fntdata"/><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security.stackexchange.com/a/120725"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66" name="Google Shape;66;p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6" name="Google Shape;136;p1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7" name="Google Shape;137;p1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5" name="Google Shape;145;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lang="en-GB" sz="1100">
                <a:solidFill>
                  <a:srgbClr val="242729"/>
                </a:solidFill>
                <a:highlight>
                  <a:srgbClr val="FFFFFF"/>
                </a:highlight>
                <a:latin typeface="Arial"/>
                <a:ea typeface="Arial"/>
                <a:cs typeface="Arial"/>
                <a:sym typeface="Arial"/>
              </a:rPr>
              <a:t>When you authenticate to Github with your SSH key, that authentication doesn't become part of the repository in any meaningful or lasting way. It causes Github to give you access for the moment, but it doesn't prove anything to anyone who is not Github.</a:t>
            </a:r>
            <a:endParaRPr sz="1100">
              <a:solidFill>
                <a:srgbClr val="242729"/>
              </a:solidFill>
              <a:highlight>
                <a:srgbClr val="FFFFFF"/>
              </a:highlight>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GB" sz="1100">
                <a:solidFill>
                  <a:srgbClr val="242729"/>
                </a:solidFill>
                <a:highlight>
                  <a:srgbClr val="FFFFFF"/>
                </a:highlight>
                <a:latin typeface="Arial"/>
                <a:ea typeface="Arial"/>
                <a:cs typeface="Arial"/>
                <a:sym typeface="Arial"/>
              </a:rPr>
              <a:t>When you GPG-sign a git tag, that tag is part of the repository, and can be pushed to other copies of the repository. Thus, other people who clone your repository can verify the signed tag, assuming that they have access to your public key and reason to trust it.</a:t>
            </a:r>
            <a:endParaRPr sz="1100">
              <a:solidFill>
                <a:srgbClr val="242729"/>
              </a:solidFill>
              <a:highlight>
                <a:srgbClr val="FFFFFF"/>
              </a:highlight>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GB" sz="1100">
                <a:solidFill>
                  <a:srgbClr val="242729"/>
                </a:solidFill>
                <a:highlight>
                  <a:srgbClr val="FFFFFF"/>
                </a:highlight>
                <a:latin typeface="Arial"/>
                <a:ea typeface="Arial"/>
                <a:cs typeface="Arial"/>
                <a:sym typeface="Arial"/>
              </a:rPr>
              <a:t>While it isn't necessary to tag and GPG-sign every single commit, it is wise to provide GPG-signed tags </a:t>
            </a:r>
            <a:r>
              <a:rPr i="1" lang="en-GB" sz="1100">
                <a:solidFill>
                  <a:srgbClr val="242729"/>
                </a:solidFill>
                <a:highlight>
                  <a:srgbClr val="FFFFFF"/>
                </a:highlight>
                <a:latin typeface="Arial"/>
                <a:ea typeface="Arial"/>
                <a:cs typeface="Arial"/>
                <a:sym typeface="Arial"/>
              </a:rPr>
              <a:t>at least</a:t>
            </a:r>
            <a:r>
              <a:rPr lang="en-GB" sz="1100">
                <a:solidFill>
                  <a:srgbClr val="242729"/>
                </a:solidFill>
                <a:highlight>
                  <a:srgbClr val="FFFFFF"/>
                </a:highlight>
                <a:latin typeface="Arial"/>
                <a:ea typeface="Arial"/>
                <a:cs typeface="Arial"/>
                <a:sym typeface="Arial"/>
              </a:rPr>
              <a:t> on each commit that corresponds to a released version of your code. You may wish to do more than that, but that is the bare minimum of responsible behavior, as it provides reasonable assurance that:</a:t>
            </a:r>
            <a:endParaRPr sz="1100">
              <a:solidFill>
                <a:srgbClr val="242729"/>
              </a:solidFill>
              <a:highlight>
                <a:srgbClr val="FFFFFF"/>
              </a:highlight>
              <a:latin typeface="Arial"/>
              <a:ea typeface="Arial"/>
              <a:cs typeface="Arial"/>
              <a:sym typeface="Arial"/>
            </a:endParaRPr>
          </a:p>
          <a:p>
            <a:pPr indent="-298450" lvl="0" marL="749300" rtl="0" algn="l">
              <a:lnSpc>
                <a:spcPct val="115000"/>
              </a:lnSpc>
              <a:spcBef>
                <a:spcPts val="0"/>
              </a:spcBef>
              <a:spcAft>
                <a:spcPts val="0"/>
              </a:spcAft>
              <a:buClr>
                <a:srgbClr val="242729"/>
              </a:buClr>
              <a:buSzPts val="1100"/>
              <a:buChar char="●"/>
            </a:pPr>
            <a:r>
              <a:rPr lang="en-GB" sz="1100">
                <a:solidFill>
                  <a:srgbClr val="242729"/>
                </a:solidFill>
                <a:highlight>
                  <a:srgbClr val="FFFFFF"/>
                </a:highlight>
                <a:latin typeface="Arial"/>
                <a:ea typeface="Arial"/>
                <a:cs typeface="Arial"/>
                <a:sym typeface="Arial"/>
              </a:rPr>
              <a:t>The commit in question really does correspond to the release in question.</a:t>
            </a:r>
            <a:endParaRPr sz="1100">
              <a:solidFill>
                <a:srgbClr val="242729"/>
              </a:solidFill>
              <a:highlight>
                <a:srgbClr val="FFFFFF"/>
              </a:highlight>
              <a:latin typeface="Arial"/>
              <a:ea typeface="Arial"/>
              <a:cs typeface="Arial"/>
              <a:sym typeface="Arial"/>
            </a:endParaRPr>
          </a:p>
          <a:p>
            <a:pPr indent="-298450" lvl="0" marL="749300" rtl="0" algn="l">
              <a:lnSpc>
                <a:spcPct val="115000"/>
              </a:lnSpc>
              <a:spcBef>
                <a:spcPts val="0"/>
              </a:spcBef>
              <a:spcAft>
                <a:spcPts val="0"/>
              </a:spcAft>
              <a:buClr>
                <a:srgbClr val="242729"/>
              </a:buClr>
              <a:buSzPts val="1100"/>
              <a:buChar char="●"/>
            </a:pPr>
            <a:r>
              <a:rPr lang="en-GB" sz="1100">
                <a:solidFill>
                  <a:srgbClr val="242729"/>
                </a:solidFill>
                <a:highlight>
                  <a:srgbClr val="FFFFFF"/>
                </a:highlight>
                <a:latin typeface="Arial"/>
                <a:ea typeface="Arial"/>
                <a:cs typeface="Arial"/>
                <a:sym typeface="Arial"/>
              </a:rPr>
              <a:t>The commit in question (and to the degree that we trust the SHA1 hashes used in git commit history, all of its predecessors) came from the signer (and, if applicable, the signer's team).</a:t>
            </a:r>
            <a:endParaRPr sz="1100">
              <a:solidFill>
                <a:srgbClr val="242729"/>
              </a:solidFill>
              <a:highlight>
                <a:srgbClr val="FFFFFF"/>
              </a:highlight>
              <a:latin typeface="Arial"/>
              <a:ea typeface="Arial"/>
              <a:cs typeface="Arial"/>
              <a:sym typeface="Arial"/>
            </a:endParaRPr>
          </a:p>
          <a:p>
            <a:pPr indent="-298450" lvl="0" marL="749300" rtl="0" algn="l">
              <a:lnSpc>
                <a:spcPct val="115000"/>
              </a:lnSpc>
              <a:spcBef>
                <a:spcPts val="0"/>
              </a:spcBef>
              <a:spcAft>
                <a:spcPts val="0"/>
              </a:spcAft>
              <a:buClr>
                <a:srgbClr val="242729"/>
              </a:buClr>
              <a:buSzPts val="1100"/>
              <a:buChar char="●"/>
            </a:pPr>
            <a:r>
              <a:rPr lang="en-GB" sz="1100">
                <a:solidFill>
                  <a:srgbClr val="242729"/>
                </a:solidFill>
                <a:highlight>
                  <a:srgbClr val="FFFFFF"/>
                </a:highlight>
                <a:latin typeface="Arial"/>
                <a:ea typeface="Arial"/>
                <a:cs typeface="Arial"/>
                <a:sym typeface="Arial"/>
              </a:rPr>
              <a:t>The commit in question wasn't tampered with after the signer tagged it.</a:t>
            </a:r>
            <a:endParaRPr sz="1100">
              <a:solidFill>
                <a:srgbClr val="242729"/>
              </a:solidFill>
              <a:highlight>
                <a:srgbClr val="FFFFFF"/>
              </a:highlight>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GB" sz="1100">
                <a:solidFill>
                  <a:srgbClr val="242729"/>
                </a:solidFill>
                <a:highlight>
                  <a:srgbClr val="FFFFFF"/>
                </a:highlight>
                <a:latin typeface="Arial"/>
                <a:ea typeface="Arial"/>
                <a:cs typeface="Arial"/>
                <a:sym typeface="Arial"/>
              </a:rPr>
              <a:t>Note that I said "reasonable assurance", not "perfect certainty"...there are other things that can go wrong with software integrity. However, providing signed tags at least for official releases is a huge step in the right direction.</a:t>
            </a:r>
            <a:endParaRPr sz="1100">
              <a:solidFill>
                <a:srgbClr val="242729"/>
              </a:solidFill>
              <a:highlight>
                <a:srgbClr val="FFFFFF"/>
              </a:highlight>
              <a:latin typeface="Arial"/>
              <a:ea typeface="Arial"/>
              <a:cs typeface="Arial"/>
              <a:sym typeface="Arial"/>
            </a:endParaRPr>
          </a:p>
          <a:p>
            <a:pPr indent="0" lvl="0" marL="0" rtl="0" algn="l">
              <a:lnSpc>
                <a:spcPct val="100000"/>
              </a:lnSpc>
              <a:spcBef>
                <a:spcPts val="0"/>
              </a:spcBef>
              <a:spcAft>
                <a:spcPts val="0"/>
              </a:spcAft>
              <a:buSzPts val="1400"/>
              <a:buNone/>
            </a:pPr>
            <a:r>
              <a:rPr lang="en-GB" sz="1100" u="sng">
                <a:solidFill>
                  <a:schemeClr val="hlink"/>
                </a:solidFill>
                <a:latin typeface="Arial"/>
                <a:ea typeface="Arial"/>
                <a:cs typeface="Arial"/>
                <a:sym typeface="Arial"/>
                <a:hlinkClick r:id="rId2"/>
              </a:rPr>
              <a:t>https://security.stackexchange.com/a/120725</a:t>
            </a:r>
            <a:r>
              <a:rPr lang="en-GB" sz="1100">
                <a:latin typeface="Arial"/>
                <a:ea typeface="Arial"/>
                <a:cs typeface="Arial"/>
                <a:sym typeface="Arial"/>
              </a:rPr>
              <a:t> </a:t>
            </a:r>
            <a:endParaRPr sz="1100">
              <a:latin typeface="Arial"/>
              <a:ea typeface="Arial"/>
              <a:cs typeface="Arial"/>
              <a:sym typeface="Arial"/>
            </a:endParaRPr>
          </a:p>
        </p:txBody>
      </p:sp>
      <p:sp>
        <p:nvSpPr>
          <p:cNvPr id="153" name="Google Shape;153;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4" name="Google Shape;164;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1" name="Google Shape;171;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6" name="Google Shape;186;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5" name="Google Shape;195;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3" name="Google Shape;203;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1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0" name="Google Shape;210;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7" name="Google Shape;217;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p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4" name="Google Shape;74;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p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317500" lvl="0" marL="457200" rtl="0" algn="l">
              <a:lnSpc>
                <a:spcPct val="100000"/>
              </a:lnSpc>
              <a:spcBef>
                <a:spcPts val="0"/>
              </a:spcBef>
              <a:spcAft>
                <a:spcPts val="0"/>
              </a:spcAft>
              <a:buSzPts val="1400"/>
              <a:buChar char="-"/>
            </a:pPr>
            <a:r>
              <a:rPr lang="en-GB"/>
              <a:t>git-reset:</a:t>
            </a:r>
            <a:endParaRPr/>
          </a:p>
          <a:p>
            <a:pPr indent="-317500" lvl="1" marL="914400" rtl="0" algn="l">
              <a:lnSpc>
                <a:spcPct val="100000"/>
              </a:lnSpc>
              <a:spcBef>
                <a:spcPts val="0"/>
              </a:spcBef>
              <a:spcAft>
                <a:spcPts val="0"/>
              </a:spcAft>
              <a:buSzPts val="1400"/>
              <a:buChar char="-"/>
            </a:pPr>
            <a:r>
              <a:rPr lang="en-GB"/>
              <a:t>Discard commits in a private branch or throw away uncommited changes.</a:t>
            </a:r>
            <a:endParaRPr/>
          </a:p>
          <a:p>
            <a:pPr indent="-317500" lvl="1" marL="914400" rtl="0" algn="l">
              <a:lnSpc>
                <a:spcPct val="100000"/>
              </a:lnSpc>
              <a:spcBef>
                <a:spcPts val="0"/>
              </a:spcBef>
              <a:spcAft>
                <a:spcPts val="0"/>
              </a:spcAft>
              <a:buSzPts val="1400"/>
              <a:buChar char="-"/>
            </a:pPr>
            <a:r>
              <a:rPr lang="en-GB"/>
              <a:t>Unstage a file.</a:t>
            </a:r>
            <a:endParaRPr/>
          </a:p>
          <a:p>
            <a:pPr indent="-317500" lvl="0" marL="457200" rtl="0" algn="l">
              <a:lnSpc>
                <a:spcPct val="100000"/>
              </a:lnSpc>
              <a:spcBef>
                <a:spcPts val="0"/>
              </a:spcBef>
              <a:spcAft>
                <a:spcPts val="0"/>
              </a:spcAft>
              <a:buSzPts val="1400"/>
              <a:buChar char="-"/>
            </a:pPr>
            <a:r>
              <a:rPr lang="en-GB"/>
              <a:t>git-checkout:</a:t>
            </a:r>
            <a:endParaRPr/>
          </a:p>
          <a:p>
            <a:pPr indent="-317500" lvl="1" marL="914400" rtl="0" algn="l">
              <a:lnSpc>
                <a:spcPct val="100000"/>
              </a:lnSpc>
              <a:spcBef>
                <a:spcPts val="0"/>
              </a:spcBef>
              <a:spcAft>
                <a:spcPts val="0"/>
              </a:spcAft>
              <a:buSzPts val="1400"/>
              <a:buChar char="-"/>
            </a:pPr>
            <a:r>
              <a:rPr lang="en-GB"/>
              <a:t>Switch between branches or inspect old snapshots.</a:t>
            </a:r>
            <a:endParaRPr/>
          </a:p>
          <a:p>
            <a:pPr indent="-317500" lvl="1" marL="914400" rtl="0" algn="l">
              <a:lnSpc>
                <a:spcPct val="100000"/>
              </a:lnSpc>
              <a:spcBef>
                <a:spcPts val="0"/>
              </a:spcBef>
              <a:spcAft>
                <a:spcPts val="0"/>
              </a:spcAft>
              <a:buSzPts val="1400"/>
              <a:buChar char="-"/>
            </a:pPr>
            <a:r>
              <a:rPr lang="en-GB"/>
              <a:t>Discard changes in the working directory.</a:t>
            </a:r>
            <a:endParaRPr/>
          </a:p>
          <a:p>
            <a:pPr indent="-317500" lvl="0" marL="457200" rtl="0" algn="l">
              <a:lnSpc>
                <a:spcPct val="100000"/>
              </a:lnSpc>
              <a:spcBef>
                <a:spcPts val="0"/>
              </a:spcBef>
              <a:spcAft>
                <a:spcPts val="0"/>
              </a:spcAft>
              <a:buSzPts val="1400"/>
              <a:buChar char="-"/>
            </a:pPr>
            <a:r>
              <a:rPr lang="en-GB"/>
              <a:t>git-revert: Undo commits in a public branch (creates a new commit which inverses the specified commit).</a:t>
            </a:r>
            <a:endParaRPr/>
          </a:p>
          <a:p>
            <a:pPr indent="0" lvl="0" marL="0" rtl="0" algn="l">
              <a:lnSpc>
                <a:spcPct val="100000"/>
              </a:lnSpc>
              <a:spcBef>
                <a:spcPts val="0"/>
              </a:spcBef>
              <a:spcAft>
                <a:spcPts val="0"/>
              </a:spcAft>
              <a:buSzPts val="1400"/>
              <a:buNone/>
            </a:pPr>
            <a:r>
              <a:rPr b="1" lang="en-GB"/>
              <a:t>Checkout</a:t>
            </a:r>
            <a:r>
              <a:rPr lang="en-GB"/>
              <a:t> and </a:t>
            </a:r>
            <a:r>
              <a:rPr b="1" lang="en-GB"/>
              <a:t>reset</a:t>
            </a:r>
            <a:r>
              <a:rPr lang="en-GB"/>
              <a:t> are generally used for making </a:t>
            </a:r>
            <a:r>
              <a:rPr b="1" lang="en-GB"/>
              <a:t>local</a:t>
            </a:r>
            <a:r>
              <a:rPr lang="en-GB"/>
              <a:t> or </a:t>
            </a:r>
            <a:r>
              <a:rPr b="1" lang="en-GB"/>
              <a:t>private</a:t>
            </a:r>
            <a:r>
              <a:rPr lang="en-GB"/>
              <a:t> </a:t>
            </a:r>
            <a:r>
              <a:rPr b="1" lang="en-GB"/>
              <a:t>'undos'</a:t>
            </a:r>
            <a:r>
              <a:rPr lang="en-GB"/>
              <a:t>. They </a:t>
            </a:r>
            <a:r>
              <a:rPr b="1" lang="en-GB"/>
              <a:t>modify the history</a:t>
            </a:r>
            <a:r>
              <a:rPr lang="en-GB"/>
              <a:t> of a repository that can cause conflicts when pushing to remote shared repositories. </a:t>
            </a:r>
            <a:r>
              <a:rPr b="1" lang="en-GB"/>
              <a:t>Revert</a:t>
            </a:r>
            <a:r>
              <a:rPr lang="en-GB"/>
              <a:t> is considered a safe operation for </a:t>
            </a:r>
            <a:r>
              <a:rPr b="1" lang="en-GB"/>
              <a:t>'public</a:t>
            </a:r>
            <a:r>
              <a:rPr lang="en-GB"/>
              <a:t> </a:t>
            </a:r>
            <a:r>
              <a:rPr b="1" lang="en-GB"/>
              <a:t>undos'</a:t>
            </a:r>
            <a:r>
              <a:rPr lang="en-GB"/>
              <a:t> as it creates </a:t>
            </a:r>
            <a:r>
              <a:rPr b="1" lang="en-GB"/>
              <a:t>new history</a:t>
            </a:r>
            <a:r>
              <a:rPr lang="en-GB"/>
              <a:t> which can be shared remotely and doesn't overwrite history remote team members may be dependent on.</a:t>
            </a:r>
            <a:endParaRPr/>
          </a:p>
        </p:txBody>
      </p:sp>
      <p:sp>
        <p:nvSpPr>
          <p:cNvPr id="224" name="Google Shape;224;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1" name="Google Shape;231;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p2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2" name="Google Shape;242;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2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sz="1000">
                <a:solidFill>
                  <a:srgbClr val="333333"/>
                </a:solidFill>
                <a:latin typeface="Arial"/>
                <a:ea typeface="Arial"/>
                <a:cs typeface="Arial"/>
                <a:sym typeface="Arial"/>
              </a:rPr>
              <a:t>$ git rebase -i HEAD~3 → 4</a:t>
            </a:r>
            <a:r>
              <a:rPr lang="en-GB" sz="1050">
                <a:solidFill>
                  <a:srgbClr val="4E443C"/>
                </a:solidFill>
                <a:latin typeface="Arial"/>
                <a:ea typeface="Arial"/>
                <a:cs typeface="Arial"/>
                <a:sym typeface="Arial"/>
              </a:rPr>
              <a:t> commits ago</a:t>
            </a:r>
            <a:endParaRPr sz="1050">
              <a:solidFill>
                <a:srgbClr val="4E443C"/>
              </a:solidFill>
              <a:latin typeface="Arial"/>
              <a:ea typeface="Arial"/>
              <a:cs typeface="Arial"/>
              <a:sym typeface="Arial"/>
            </a:endParaRPr>
          </a:p>
        </p:txBody>
      </p:sp>
      <p:sp>
        <p:nvSpPr>
          <p:cNvPr id="250" name="Google Shape;250;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p2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9" name="Google Shape;259;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p2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6" name="Google Shape;266;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p2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73" name="Google Shape;273;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p2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83" name="Google Shape;283;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p2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01" name="Google Shape;301;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p2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10" name="Google Shape;310;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p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98450" lvl="0" marL="457200" rtl="0" algn="l">
              <a:lnSpc>
                <a:spcPct val="100000"/>
              </a:lnSpc>
              <a:spcBef>
                <a:spcPts val="0"/>
              </a:spcBef>
              <a:spcAft>
                <a:spcPts val="0"/>
              </a:spcAft>
              <a:buClr>
                <a:srgbClr val="24292E"/>
              </a:buClr>
              <a:buSzPts val="1100"/>
              <a:buChar char="-"/>
            </a:pPr>
            <a:r>
              <a:rPr lang="en-GB" sz="1100">
                <a:solidFill>
                  <a:srgbClr val="24292E"/>
                </a:solidFill>
                <a:highlight>
                  <a:srgbClr val="FFFFFF"/>
                </a:highlight>
                <a:latin typeface="Arial"/>
                <a:ea typeface="Arial"/>
                <a:cs typeface="Arial"/>
                <a:sym typeface="Arial"/>
              </a:rPr>
              <a:t>After you sign in to GitHub using your password, you'll be prompted to provide an authentication code from a text message or your TOTP app.</a:t>
            </a:r>
            <a:endParaRPr sz="1100">
              <a:solidFill>
                <a:srgbClr val="24292E"/>
              </a:solidFill>
              <a:highlight>
                <a:srgbClr val="FFFFFF"/>
              </a:highlight>
              <a:latin typeface="Arial"/>
              <a:ea typeface="Arial"/>
              <a:cs typeface="Arial"/>
              <a:sym typeface="Arial"/>
            </a:endParaRPr>
          </a:p>
          <a:p>
            <a:pPr indent="-298450" lvl="0" marL="457200" rtl="0" algn="l">
              <a:lnSpc>
                <a:spcPct val="100000"/>
              </a:lnSpc>
              <a:spcBef>
                <a:spcPts val="0"/>
              </a:spcBef>
              <a:spcAft>
                <a:spcPts val="0"/>
              </a:spcAft>
              <a:buClr>
                <a:srgbClr val="24292E"/>
              </a:buClr>
              <a:buSzPts val="1100"/>
              <a:buChar char="-"/>
            </a:pPr>
            <a:r>
              <a:rPr lang="en-GB" sz="1100">
                <a:solidFill>
                  <a:srgbClr val="24292E"/>
                </a:solidFill>
                <a:highlight>
                  <a:srgbClr val="FFFFFF"/>
                </a:highlight>
                <a:latin typeface="Arial"/>
                <a:ea typeface="Arial"/>
                <a:cs typeface="Arial"/>
                <a:sym typeface="Arial"/>
              </a:rPr>
              <a:t>TOTP applications are more reliable than SMS: they support the secure backup of your authentication codes in the cloud and can be restored if you lose access to your device.</a:t>
            </a:r>
            <a:endParaRPr sz="1100">
              <a:solidFill>
                <a:srgbClr val="24292E"/>
              </a:solidFill>
              <a:highlight>
                <a:srgbClr val="FFFFFF"/>
              </a:highlight>
              <a:latin typeface="Arial"/>
              <a:ea typeface="Arial"/>
              <a:cs typeface="Arial"/>
              <a:sym typeface="Arial"/>
            </a:endParaRPr>
          </a:p>
          <a:p>
            <a:pPr indent="-298450" lvl="0" marL="457200" rtl="0" algn="l">
              <a:lnSpc>
                <a:spcPct val="100000"/>
              </a:lnSpc>
              <a:spcBef>
                <a:spcPts val="0"/>
              </a:spcBef>
              <a:spcAft>
                <a:spcPts val="0"/>
              </a:spcAft>
              <a:buClr>
                <a:srgbClr val="24292E"/>
              </a:buClr>
              <a:buSzPts val="1100"/>
              <a:buFont typeface="Arial"/>
              <a:buChar char="-"/>
            </a:pPr>
            <a:r>
              <a:rPr lang="en-GB" sz="1100">
                <a:solidFill>
                  <a:srgbClr val="24292E"/>
                </a:solidFill>
                <a:highlight>
                  <a:srgbClr val="FFFFFF"/>
                </a:highlight>
                <a:latin typeface="Arial"/>
                <a:ea typeface="Arial"/>
                <a:cs typeface="Arial"/>
                <a:sym typeface="Arial"/>
              </a:rPr>
              <a:t>GitHub will only ask you to provide your 2FA code again if you've logged out, are using a new device, or your session expires.</a:t>
            </a:r>
            <a:endParaRPr/>
          </a:p>
        </p:txBody>
      </p:sp>
      <p:sp>
        <p:nvSpPr>
          <p:cNvPr id="81" name="Google Shape;81;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p3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19" name="Google Shape;319;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Default Git editor → Vim</a:t>
            </a:r>
            <a:endParaRPr/>
          </a:p>
        </p:txBody>
      </p:sp>
      <p:sp>
        <p:nvSpPr>
          <p:cNvPr id="88" name="Google Shape;88;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5" name="Google Shape;95;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2" name="Google Shape;102;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sz="1100">
                <a:solidFill>
                  <a:srgbClr val="24292E"/>
                </a:solidFill>
                <a:highlight>
                  <a:srgbClr val="FFFFFF"/>
                </a:highlight>
                <a:latin typeface="Arial"/>
                <a:ea typeface="Arial"/>
                <a:cs typeface="Arial"/>
                <a:sym typeface="Arial"/>
              </a:rPr>
              <a:t>After you've enabled 2FA, you must use a PAT or SSH key instead of your password when accessing GitHub on the command line.</a:t>
            </a:r>
            <a:endParaRPr sz="1100">
              <a:solidFill>
                <a:srgbClr val="24292E"/>
              </a:solidFill>
              <a:highlight>
                <a:srgbClr val="FFFFFF"/>
              </a:highlight>
              <a:latin typeface="Arial"/>
              <a:ea typeface="Arial"/>
              <a:cs typeface="Arial"/>
              <a:sym typeface="Arial"/>
            </a:endParaRPr>
          </a:p>
        </p:txBody>
      </p:sp>
      <p:sp>
        <p:nvSpPr>
          <p:cNvPr id="103" name="Google Shape;103;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1" name="Google Shape;111;p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sz="1100">
              <a:solidFill>
                <a:srgbClr val="24292E"/>
              </a:solidFill>
              <a:highlight>
                <a:srgbClr val="FFFFFF"/>
              </a:highlight>
              <a:latin typeface="Arial"/>
              <a:ea typeface="Arial"/>
              <a:cs typeface="Arial"/>
              <a:sym typeface="Arial"/>
            </a:endParaRPr>
          </a:p>
        </p:txBody>
      </p:sp>
      <p:sp>
        <p:nvSpPr>
          <p:cNvPr id="112" name="Google Shape;112;p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9" name="Google Shape;119;p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sz="1100">
              <a:solidFill>
                <a:srgbClr val="24292E"/>
              </a:solidFill>
              <a:highlight>
                <a:srgbClr val="FFFFFF"/>
              </a:highlight>
              <a:latin typeface="Arial"/>
              <a:ea typeface="Arial"/>
              <a:cs typeface="Arial"/>
              <a:sym typeface="Arial"/>
            </a:endParaRPr>
          </a:p>
        </p:txBody>
      </p:sp>
      <p:sp>
        <p:nvSpPr>
          <p:cNvPr id="120" name="Google Shape;120;p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7" name="Google Shape;127;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8" name="Google Shape;128;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3" name="Shape 13"/>
        <p:cNvGrpSpPr/>
        <p:nvPr/>
      </p:nvGrpSpPr>
      <p:grpSpPr>
        <a:xfrm>
          <a:off x="0" y="0"/>
          <a:ext cx="0" cy="0"/>
          <a:chOff x="0" y="0"/>
          <a:chExt cx="0" cy="0"/>
        </a:xfrm>
      </p:grpSpPr>
      <p:sp>
        <p:nvSpPr>
          <p:cNvPr id="14" name="Google Shape;14;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5" name="Google Shape;15;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6" name="Google Shape;16;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8" name="Shape 48"/>
        <p:cNvGrpSpPr/>
        <p:nvPr/>
      </p:nvGrpSpPr>
      <p:grpSpPr>
        <a:xfrm>
          <a:off x="0" y="0"/>
          <a:ext cx="0" cy="0"/>
          <a:chOff x="0" y="0"/>
          <a:chExt cx="0" cy="0"/>
        </a:xfrm>
      </p:grpSpPr>
      <p:sp>
        <p:nvSpPr>
          <p:cNvPr id="49" name="Google Shape;49;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50" name="Google Shape;50;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51" name="Google Shape;51;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 name="Shape 52"/>
        <p:cNvGrpSpPr/>
        <p:nvPr/>
      </p:nvGrpSpPr>
      <p:grpSpPr>
        <a:xfrm>
          <a:off x="0" y="0"/>
          <a:ext cx="0" cy="0"/>
          <a:chOff x="0" y="0"/>
          <a:chExt cx="0" cy="0"/>
        </a:xfrm>
      </p:grpSpPr>
      <p:sp>
        <p:nvSpPr>
          <p:cNvPr id="53" name="Google Shape;53;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p:cSld name="TITLE_1">
    <p:spTree>
      <p:nvGrpSpPr>
        <p:cNvPr id="54" name="Shape 54"/>
        <p:cNvGrpSpPr/>
        <p:nvPr/>
      </p:nvGrpSpPr>
      <p:grpSpPr>
        <a:xfrm>
          <a:off x="0" y="0"/>
          <a:ext cx="0" cy="0"/>
          <a:chOff x="0" y="0"/>
          <a:chExt cx="0" cy="0"/>
        </a:xfrm>
      </p:grpSpPr>
      <p:sp>
        <p:nvSpPr>
          <p:cNvPr id="55" name="Google Shape;55;p13"/>
          <p:cNvSpPr txBox="1"/>
          <p:nvPr>
            <p:ph type="title"/>
          </p:nvPr>
        </p:nvSpPr>
        <p:spPr>
          <a:xfrm>
            <a:off x="535781" y="1299270"/>
            <a:ext cx="8072400" cy="1339500"/>
          </a:xfrm>
          <a:prstGeom prst="rect">
            <a:avLst/>
          </a:prstGeom>
          <a:noFill/>
          <a:ln>
            <a:noFill/>
          </a:ln>
        </p:spPr>
        <p:txBody>
          <a:bodyPr anchorCtr="0" anchor="b" bIns="35725" lIns="35725" spcFirstLastPara="1" rIns="35725" wrap="square" tIns="35725">
            <a:normAutofit/>
          </a:bodyPr>
          <a:lstStyle>
            <a:lvl1pPr lvl="0" rtl="0" algn="ctr">
              <a:lnSpc>
                <a:spcPct val="100000"/>
              </a:lnSpc>
              <a:spcBef>
                <a:spcPts val="0"/>
              </a:spcBef>
              <a:spcAft>
                <a:spcPts val="0"/>
              </a:spcAft>
              <a:buClr>
                <a:srgbClr val="FFFFFF"/>
              </a:buClr>
              <a:buSzPts val="1300"/>
              <a:buNone/>
              <a:defRPr/>
            </a:lvl1pPr>
            <a:lvl2pPr lvl="1" rtl="0" algn="ctr">
              <a:lnSpc>
                <a:spcPct val="100000"/>
              </a:lnSpc>
              <a:spcBef>
                <a:spcPts val="0"/>
              </a:spcBef>
              <a:spcAft>
                <a:spcPts val="0"/>
              </a:spcAft>
              <a:buClr>
                <a:srgbClr val="FFFFFF"/>
              </a:buClr>
              <a:buSzPts val="1300"/>
              <a:buNone/>
              <a:defRPr/>
            </a:lvl2pPr>
            <a:lvl3pPr lvl="2" rtl="0" algn="ctr">
              <a:lnSpc>
                <a:spcPct val="100000"/>
              </a:lnSpc>
              <a:spcBef>
                <a:spcPts val="0"/>
              </a:spcBef>
              <a:spcAft>
                <a:spcPts val="0"/>
              </a:spcAft>
              <a:buClr>
                <a:srgbClr val="FFFFFF"/>
              </a:buClr>
              <a:buSzPts val="1300"/>
              <a:buNone/>
              <a:defRPr/>
            </a:lvl3pPr>
            <a:lvl4pPr lvl="3" rtl="0" algn="ctr">
              <a:lnSpc>
                <a:spcPct val="100000"/>
              </a:lnSpc>
              <a:spcBef>
                <a:spcPts val="0"/>
              </a:spcBef>
              <a:spcAft>
                <a:spcPts val="0"/>
              </a:spcAft>
              <a:buClr>
                <a:srgbClr val="FFFFFF"/>
              </a:buClr>
              <a:buSzPts val="1300"/>
              <a:buNone/>
              <a:defRPr/>
            </a:lvl4pPr>
            <a:lvl5pPr lvl="4" rtl="0" algn="ctr">
              <a:lnSpc>
                <a:spcPct val="100000"/>
              </a:lnSpc>
              <a:spcBef>
                <a:spcPts val="0"/>
              </a:spcBef>
              <a:spcAft>
                <a:spcPts val="0"/>
              </a:spcAft>
              <a:buClr>
                <a:srgbClr val="FFFFFF"/>
              </a:buClr>
              <a:buSzPts val="1300"/>
              <a:buNone/>
              <a:defRPr/>
            </a:lvl5pPr>
            <a:lvl6pPr lvl="5" rtl="0" algn="ctr">
              <a:lnSpc>
                <a:spcPct val="100000"/>
              </a:lnSpc>
              <a:spcBef>
                <a:spcPts val="0"/>
              </a:spcBef>
              <a:spcAft>
                <a:spcPts val="0"/>
              </a:spcAft>
              <a:buClr>
                <a:srgbClr val="FFFFFF"/>
              </a:buClr>
              <a:buSzPts val="1300"/>
              <a:buNone/>
              <a:defRPr/>
            </a:lvl6pPr>
            <a:lvl7pPr lvl="6" rtl="0" algn="ctr">
              <a:lnSpc>
                <a:spcPct val="100000"/>
              </a:lnSpc>
              <a:spcBef>
                <a:spcPts val="0"/>
              </a:spcBef>
              <a:spcAft>
                <a:spcPts val="0"/>
              </a:spcAft>
              <a:buClr>
                <a:srgbClr val="FFFFFF"/>
              </a:buClr>
              <a:buSzPts val="1300"/>
              <a:buNone/>
              <a:defRPr/>
            </a:lvl7pPr>
            <a:lvl8pPr lvl="7" rtl="0" algn="ctr">
              <a:lnSpc>
                <a:spcPct val="100000"/>
              </a:lnSpc>
              <a:spcBef>
                <a:spcPts val="0"/>
              </a:spcBef>
              <a:spcAft>
                <a:spcPts val="0"/>
              </a:spcAft>
              <a:buClr>
                <a:srgbClr val="FFFFFF"/>
              </a:buClr>
              <a:buSzPts val="1300"/>
              <a:buNone/>
              <a:defRPr/>
            </a:lvl8pPr>
            <a:lvl9pPr lvl="8" rtl="0" algn="ctr">
              <a:lnSpc>
                <a:spcPct val="100000"/>
              </a:lnSpc>
              <a:spcBef>
                <a:spcPts val="0"/>
              </a:spcBef>
              <a:spcAft>
                <a:spcPts val="0"/>
              </a:spcAft>
              <a:buClr>
                <a:srgbClr val="FFFFFF"/>
              </a:buClr>
              <a:buSzPts val="1300"/>
              <a:buNone/>
              <a:defRPr/>
            </a:lvl9pPr>
          </a:lstStyle>
          <a:p/>
        </p:txBody>
      </p:sp>
      <p:sp>
        <p:nvSpPr>
          <p:cNvPr id="56" name="Google Shape;56;p13"/>
          <p:cNvSpPr txBox="1"/>
          <p:nvPr>
            <p:ph idx="1" type="body"/>
          </p:nvPr>
        </p:nvSpPr>
        <p:spPr>
          <a:xfrm>
            <a:off x="535781" y="2719090"/>
            <a:ext cx="8072400" cy="455400"/>
          </a:xfrm>
          <a:prstGeom prst="rect">
            <a:avLst/>
          </a:prstGeom>
          <a:noFill/>
          <a:ln>
            <a:noFill/>
          </a:ln>
        </p:spPr>
        <p:txBody>
          <a:bodyPr anchorCtr="0" anchor="t" bIns="35725" lIns="35725" spcFirstLastPara="1" rIns="35725" wrap="square" tIns="35725">
            <a:normAutofit/>
          </a:bodyPr>
          <a:lstStyle>
            <a:lvl1pPr indent="-228600" lvl="0" marL="457200" rtl="0" algn="ctr">
              <a:lnSpc>
                <a:spcPct val="100000"/>
              </a:lnSpc>
              <a:spcBef>
                <a:spcPts val="0"/>
              </a:spcBef>
              <a:spcAft>
                <a:spcPts val="0"/>
              </a:spcAft>
              <a:buClr>
                <a:srgbClr val="FFFFFF"/>
              </a:buClr>
              <a:buSzPts val="1700"/>
              <a:buFont typeface="Helvetica Neue"/>
              <a:buNone/>
              <a:defRPr sz="1700">
                <a:solidFill>
                  <a:srgbClr val="FFFFFF"/>
                </a:solidFill>
              </a:defRPr>
            </a:lvl1pPr>
            <a:lvl2pPr indent="-228600" lvl="1" marL="914400" rtl="0" algn="ctr">
              <a:lnSpc>
                <a:spcPct val="100000"/>
              </a:lnSpc>
              <a:spcBef>
                <a:spcPts val="0"/>
              </a:spcBef>
              <a:spcAft>
                <a:spcPts val="0"/>
              </a:spcAft>
              <a:buClr>
                <a:srgbClr val="FFFFFF"/>
              </a:buClr>
              <a:buSzPts val="1700"/>
              <a:buFont typeface="Helvetica Neue"/>
              <a:buNone/>
              <a:defRPr sz="1700">
                <a:solidFill>
                  <a:srgbClr val="FFFFFF"/>
                </a:solidFill>
              </a:defRPr>
            </a:lvl2pPr>
            <a:lvl3pPr indent="-228600" lvl="2" marL="1371600" rtl="0" algn="ctr">
              <a:lnSpc>
                <a:spcPct val="100000"/>
              </a:lnSpc>
              <a:spcBef>
                <a:spcPts val="0"/>
              </a:spcBef>
              <a:spcAft>
                <a:spcPts val="0"/>
              </a:spcAft>
              <a:buClr>
                <a:srgbClr val="FFFFFF"/>
              </a:buClr>
              <a:buSzPts val="1700"/>
              <a:buFont typeface="Helvetica Neue"/>
              <a:buNone/>
              <a:defRPr sz="1700">
                <a:solidFill>
                  <a:srgbClr val="FFFFFF"/>
                </a:solidFill>
              </a:defRPr>
            </a:lvl3pPr>
            <a:lvl4pPr indent="-228600" lvl="3" marL="1828800" rtl="0" algn="ctr">
              <a:lnSpc>
                <a:spcPct val="100000"/>
              </a:lnSpc>
              <a:spcBef>
                <a:spcPts val="0"/>
              </a:spcBef>
              <a:spcAft>
                <a:spcPts val="0"/>
              </a:spcAft>
              <a:buClr>
                <a:srgbClr val="FFFFFF"/>
              </a:buClr>
              <a:buSzPts val="1700"/>
              <a:buFont typeface="Helvetica Neue"/>
              <a:buNone/>
              <a:defRPr sz="1700">
                <a:solidFill>
                  <a:srgbClr val="FFFFFF"/>
                </a:solidFill>
              </a:defRPr>
            </a:lvl4pPr>
            <a:lvl5pPr indent="-228600" lvl="4" marL="2286000" rtl="0" algn="ctr">
              <a:lnSpc>
                <a:spcPct val="100000"/>
              </a:lnSpc>
              <a:spcBef>
                <a:spcPts val="0"/>
              </a:spcBef>
              <a:spcAft>
                <a:spcPts val="0"/>
              </a:spcAft>
              <a:buClr>
                <a:srgbClr val="FFFFFF"/>
              </a:buClr>
              <a:buSzPts val="1700"/>
              <a:buFont typeface="Helvetica Neue"/>
              <a:buNone/>
              <a:defRPr sz="1700">
                <a:solidFill>
                  <a:srgbClr val="FFFFFF"/>
                </a:solidFill>
              </a:defRPr>
            </a:lvl5pPr>
            <a:lvl6pPr indent="-285750" lvl="5" marL="2743200" rtl="0" algn="l">
              <a:lnSpc>
                <a:spcPct val="100000"/>
              </a:lnSpc>
              <a:spcBef>
                <a:spcPts val="3000"/>
              </a:spcBef>
              <a:spcAft>
                <a:spcPts val="0"/>
              </a:spcAft>
              <a:buClr>
                <a:srgbClr val="EBEBEB"/>
              </a:buClr>
              <a:buSzPts val="900"/>
              <a:buChar char="•"/>
              <a:defRPr/>
            </a:lvl6pPr>
            <a:lvl7pPr indent="-285750" lvl="6" marL="3200400" rtl="0" algn="l">
              <a:lnSpc>
                <a:spcPct val="100000"/>
              </a:lnSpc>
              <a:spcBef>
                <a:spcPts val="3000"/>
              </a:spcBef>
              <a:spcAft>
                <a:spcPts val="0"/>
              </a:spcAft>
              <a:buClr>
                <a:srgbClr val="EBEBEB"/>
              </a:buClr>
              <a:buSzPts val="900"/>
              <a:buChar char="•"/>
              <a:defRPr/>
            </a:lvl7pPr>
            <a:lvl8pPr indent="-285750" lvl="7" marL="3657600" rtl="0" algn="l">
              <a:lnSpc>
                <a:spcPct val="100000"/>
              </a:lnSpc>
              <a:spcBef>
                <a:spcPts val="3000"/>
              </a:spcBef>
              <a:spcAft>
                <a:spcPts val="0"/>
              </a:spcAft>
              <a:buClr>
                <a:srgbClr val="EBEBEB"/>
              </a:buClr>
              <a:buSzPts val="900"/>
              <a:buChar char="•"/>
              <a:defRPr/>
            </a:lvl8pPr>
            <a:lvl9pPr indent="-285750" lvl="8" marL="4114800" rtl="0" algn="l">
              <a:lnSpc>
                <a:spcPct val="100000"/>
              </a:lnSpc>
              <a:spcBef>
                <a:spcPts val="3000"/>
              </a:spcBef>
              <a:spcAft>
                <a:spcPts val="0"/>
              </a:spcAft>
              <a:buClr>
                <a:srgbClr val="EBEBEB"/>
              </a:buClr>
              <a:buSzPts val="900"/>
              <a:buChar char="•"/>
              <a:defRPr/>
            </a:lvl9pPr>
          </a:lstStyle>
          <a:p/>
        </p:txBody>
      </p:sp>
      <p:sp>
        <p:nvSpPr>
          <p:cNvPr id="57" name="Google Shape;57;p13"/>
          <p:cNvSpPr txBox="1"/>
          <p:nvPr>
            <p:ph idx="12" type="sldNum"/>
          </p:nvPr>
        </p:nvSpPr>
        <p:spPr>
          <a:xfrm>
            <a:off x="4437983" y="4878958"/>
            <a:ext cx="258900" cy="272400"/>
          </a:xfrm>
          <a:prstGeom prst="rect">
            <a:avLst/>
          </a:prstGeom>
          <a:noFill/>
          <a:ln>
            <a:noFill/>
          </a:ln>
        </p:spPr>
        <p:txBody>
          <a:bodyPr anchorCtr="0" anchor="t" bIns="35725" lIns="35725" spcFirstLastPara="1" rIns="35725" wrap="square" tIns="35725">
            <a:spAutoFit/>
          </a:bodyPr>
          <a:lstStyle>
            <a:lvl1pPr indent="0" lvl="0" marL="0" marR="0" rtl="0" algn="ctr">
              <a:lnSpc>
                <a:spcPct val="100000"/>
              </a:lnSpc>
              <a:spcBef>
                <a:spcPts val="0"/>
              </a:spcBef>
              <a:spcAft>
                <a:spcPts val="0"/>
              </a:spcAft>
              <a:buClr>
                <a:srgbClr val="EBEBEB"/>
              </a:buClr>
              <a:buSzPts val="1300"/>
              <a:buFont typeface="Helvetica Neue"/>
              <a:buNone/>
              <a:defRPr b="0" i="0" sz="1300" u="none" cap="none" strike="noStrike">
                <a:solidFill>
                  <a:srgbClr val="EBEBEB"/>
                </a:solidFill>
                <a:latin typeface="Helvetica Neue"/>
                <a:ea typeface="Helvetica Neue"/>
                <a:cs typeface="Helvetica Neue"/>
                <a:sym typeface="Helvetica Neue"/>
              </a:defRPr>
            </a:lvl1pPr>
            <a:lvl2pPr indent="0" lvl="1" marL="0" marR="0" rtl="0" algn="ctr">
              <a:lnSpc>
                <a:spcPct val="100000"/>
              </a:lnSpc>
              <a:spcBef>
                <a:spcPts val="0"/>
              </a:spcBef>
              <a:spcAft>
                <a:spcPts val="0"/>
              </a:spcAft>
              <a:buClr>
                <a:srgbClr val="EBEBEB"/>
              </a:buClr>
              <a:buSzPts val="1300"/>
              <a:buFont typeface="Helvetica Neue"/>
              <a:buNone/>
              <a:defRPr b="0" i="0" sz="1300" u="none" cap="none" strike="noStrike">
                <a:solidFill>
                  <a:srgbClr val="EBEBEB"/>
                </a:solidFill>
                <a:latin typeface="Helvetica Neue"/>
                <a:ea typeface="Helvetica Neue"/>
                <a:cs typeface="Helvetica Neue"/>
                <a:sym typeface="Helvetica Neue"/>
              </a:defRPr>
            </a:lvl2pPr>
            <a:lvl3pPr indent="0" lvl="2" marL="0" marR="0" rtl="0" algn="ctr">
              <a:lnSpc>
                <a:spcPct val="100000"/>
              </a:lnSpc>
              <a:spcBef>
                <a:spcPts val="0"/>
              </a:spcBef>
              <a:spcAft>
                <a:spcPts val="0"/>
              </a:spcAft>
              <a:buClr>
                <a:srgbClr val="EBEBEB"/>
              </a:buClr>
              <a:buSzPts val="1300"/>
              <a:buFont typeface="Helvetica Neue"/>
              <a:buNone/>
              <a:defRPr b="0" i="0" sz="1300" u="none" cap="none" strike="noStrike">
                <a:solidFill>
                  <a:srgbClr val="EBEBEB"/>
                </a:solidFill>
                <a:latin typeface="Helvetica Neue"/>
                <a:ea typeface="Helvetica Neue"/>
                <a:cs typeface="Helvetica Neue"/>
                <a:sym typeface="Helvetica Neue"/>
              </a:defRPr>
            </a:lvl3pPr>
            <a:lvl4pPr indent="0" lvl="3" marL="0" marR="0" rtl="0" algn="ctr">
              <a:lnSpc>
                <a:spcPct val="100000"/>
              </a:lnSpc>
              <a:spcBef>
                <a:spcPts val="0"/>
              </a:spcBef>
              <a:spcAft>
                <a:spcPts val="0"/>
              </a:spcAft>
              <a:buClr>
                <a:srgbClr val="EBEBEB"/>
              </a:buClr>
              <a:buSzPts val="1300"/>
              <a:buFont typeface="Helvetica Neue"/>
              <a:buNone/>
              <a:defRPr b="0" i="0" sz="1300" u="none" cap="none" strike="noStrike">
                <a:solidFill>
                  <a:srgbClr val="EBEBEB"/>
                </a:solidFill>
                <a:latin typeface="Helvetica Neue"/>
                <a:ea typeface="Helvetica Neue"/>
                <a:cs typeface="Helvetica Neue"/>
                <a:sym typeface="Helvetica Neue"/>
              </a:defRPr>
            </a:lvl4pPr>
            <a:lvl5pPr indent="0" lvl="4" marL="0" marR="0" rtl="0" algn="ctr">
              <a:lnSpc>
                <a:spcPct val="100000"/>
              </a:lnSpc>
              <a:spcBef>
                <a:spcPts val="0"/>
              </a:spcBef>
              <a:spcAft>
                <a:spcPts val="0"/>
              </a:spcAft>
              <a:buClr>
                <a:srgbClr val="EBEBEB"/>
              </a:buClr>
              <a:buSzPts val="1300"/>
              <a:buFont typeface="Helvetica Neue"/>
              <a:buNone/>
              <a:defRPr b="0" i="0" sz="1300" u="none" cap="none" strike="noStrike">
                <a:solidFill>
                  <a:srgbClr val="EBEBEB"/>
                </a:solidFill>
                <a:latin typeface="Helvetica Neue"/>
                <a:ea typeface="Helvetica Neue"/>
                <a:cs typeface="Helvetica Neue"/>
                <a:sym typeface="Helvetica Neue"/>
              </a:defRPr>
            </a:lvl5pPr>
            <a:lvl6pPr indent="0" lvl="5" marL="0" marR="0" rtl="0" algn="ctr">
              <a:lnSpc>
                <a:spcPct val="100000"/>
              </a:lnSpc>
              <a:spcBef>
                <a:spcPts val="0"/>
              </a:spcBef>
              <a:spcAft>
                <a:spcPts val="0"/>
              </a:spcAft>
              <a:buClr>
                <a:srgbClr val="EBEBEB"/>
              </a:buClr>
              <a:buSzPts val="1300"/>
              <a:buFont typeface="Helvetica Neue"/>
              <a:buNone/>
              <a:defRPr b="0" i="0" sz="1300" u="none" cap="none" strike="noStrike">
                <a:solidFill>
                  <a:srgbClr val="EBEBEB"/>
                </a:solidFill>
                <a:latin typeface="Helvetica Neue"/>
                <a:ea typeface="Helvetica Neue"/>
                <a:cs typeface="Helvetica Neue"/>
                <a:sym typeface="Helvetica Neue"/>
              </a:defRPr>
            </a:lvl6pPr>
            <a:lvl7pPr indent="0" lvl="6" marL="0" marR="0" rtl="0" algn="ctr">
              <a:lnSpc>
                <a:spcPct val="100000"/>
              </a:lnSpc>
              <a:spcBef>
                <a:spcPts val="0"/>
              </a:spcBef>
              <a:spcAft>
                <a:spcPts val="0"/>
              </a:spcAft>
              <a:buClr>
                <a:srgbClr val="EBEBEB"/>
              </a:buClr>
              <a:buSzPts val="1300"/>
              <a:buFont typeface="Helvetica Neue"/>
              <a:buNone/>
              <a:defRPr b="0" i="0" sz="1300" u="none" cap="none" strike="noStrike">
                <a:solidFill>
                  <a:srgbClr val="EBEBEB"/>
                </a:solidFill>
                <a:latin typeface="Helvetica Neue"/>
                <a:ea typeface="Helvetica Neue"/>
                <a:cs typeface="Helvetica Neue"/>
                <a:sym typeface="Helvetica Neue"/>
              </a:defRPr>
            </a:lvl7pPr>
            <a:lvl8pPr indent="0" lvl="7" marL="0" marR="0" rtl="0" algn="ctr">
              <a:lnSpc>
                <a:spcPct val="100000"/>
              </a:lnSpc>
              <a:spcBef>
                <a:spcPts val="0"/>
              </a:spcBef>
              <a:spcAft>
                <a:spcPts val="0"/>
              </a:spcAft>
              <a:buClr>
                <a:srgbClr val="EBEBEB"/>
              </a:buClr>
              <a:buSzPts val="1300"/>
              <a:buFont typeface="Helvetica Neue"/>
              <a:buNone/>
              <a:defRPr b="0" i="0" sz="1300" u="none" cap="none" strike="noStrike">
                <a:solidFill>
                  <a:srgbClr val="EBEBEB"/>
                </a:solidFill>
                <a:latin typeface="Helvetica Neue"/>
                <a:ea typeface="Helvetica Neue"/>
                <a:cs typeface="Helvetica Neue"/>
                <a:sym typeface="Helvetica Neue"/>
              </a:defRPr>
            </a:lvl8pPr>
            <a:lvl9pPr indent="0" lvl="8" marL="0" marR="0" rtl="0" algn="ctr">
              <a:lnSpc>
                <a:spcPct val="100000"/>
              </a:lnSpc>
              <a:spcBef>
                <a:spcPts val="0"/>
              </a:spcBef>
              <a:spcAft>
                <a:spcPts val="0"/>
              </a:spcAft>
              <a:buClr>
                <a:srgbClr val="EBEBEB"/>
              </a:buClr>
              <a:buSzPts val="1300"/>
              <a:buFont typeface="Helvetica Neue"/>
              <a:buNone/>
              <a:defRPr b="0" i="0" sz="1300" u="none" cap="none" strike="noStrike">
                <a:solidFill>
                  <a:srgbClr val="EBEBEB"/>
                </a:solidFill>
                <a:latin typeface="Helvetica Neue"/>
                <a:ea typeface="Helvetica Neue"/>
                <a:cs typeface="Helvetica Neue"/>
                <a:sym typeface="Helvetica Neue"/>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8" name="Shape 58"/>
        <p:cNvGrpSpPr/>
        <p:nvPr/>
      </p:nvGrpSpPr>
      <p:grpSpPr>
        <a:xfrm>
          <a:off x="0" y="0"/>
          <a:ext cx="0" cy="0"/>
          <a:chOff x="0" y="0"/>
          <a:chExt cx="0" cy="0"/>
        </a:xfrm>
      </p:grpSpPr>
      <p:sp>
        <p:nvSpPr>
          <p:cNvPr id="59" name="Google Shape;59;p14"/>
          <p:cNvSpPr txBox="1"/>
          <p:nvPr>
            <p:ph type="title"/>
          </p:nvPr>
        </p:nvSpPr>
        <p:spPr>
          <a:xfrm>
            <a:off x="628650" y="121444"/>
            <a:ext cx="7886700" cy="994200"/>
          </a:xfrm>
          <a:prstGeom prst="rect">
            <a:avLst/>
          </a:prstGeom>
          <a:noFill/>
          <a:ln>
            <a:noFill/>
          </a:ln>
        </p:spPr>
        <p:txBody>
          <a:bodyPr anchorCtr="0" anchor="ctr" bIns="45700" lIns="91425" spcFirstLastPara="1" rIns="91425" wrap="square" tIns="45700">
            <a:normAutofit/>
          </a:bodyPr>
          <a:lstStyle>
            <a:lvl1pPr lvl="0" rtl="0" algn="ctr">
              <a:lnSpc>
                <a:spcPct val="90000"/>
              </a:lnSpc>
              <a:spcBef>
                <a:spcPts val="0"/>
              </a:spcBef>
              <a:spcAft>
                <a:spcPts val="0"/>
              </a:spcAft>
              <a:buClr>
                <a:schemeClr val="lt1"/>
              </a:buClr>
              <a:buSzPts val="3600"/>
              <a:buFont typeface="Helvetica Neue"/>
              <a:buNone/>
              <a:defRPr i="0" sz="3600">
                <a:solidFill>
                  <a:schemeClr val="lt1"/>
                </a:solidFill>
                <a:latin typeface="Helvetica Neue"/>
                <a:ea typeface="Helvetica Neue"/>
                <a:cs typeface="Helvetica Neue"/>
                <a:sym typeface="Helvetica Neue"/>
              </a:defRPr>
            </a:lvl1pPr>
            <a:lvl2pPr lvl="1" rtl="0" algn="ctr">
              <a:lnSpc>
                <a:spcPct val="100000"/>
              </a:lnSpc>
              <a:spcBef>
                <a:spcPts val="0"/>
              </a:spcBef>
              <a:spcAft>
                <a:spcPts val="0"/>
              </a:spcAft>
              <a:buSzPts val="3600"/>
              <a:buFont typeface="Helvetica Neue"/>
              <a:buNone/>
              <a:defRPr sz="3600">
                <a:latin typeface="Helvetica Neue"/>
                <a:ea typeface="Helvetica Neue"/>
                <a:cs typeface="Helvetica Neue"/>
                <a:sym typeface="Helvetica Neue"/>
              </a:defRPr>
            </a:lvl2pPr>
            <a:lvl3pPr lvl="2" rtl="0" algn="ctr">
              <a:lnSpc>
                <a:spcPct val="100000"/>
              </a:lnSpc>
              <a:spcBef>
                <a:spcPts val="0"/>
              </a:spcBef>
              <a:spcAft>
                <a:spcPts val="0"/>
              </a:spcAft>
              <a:buSzPts val="3600"/>
              <a:buFont typeface="Helvetica Neue"/>
              <a:buNone/>
              <a:defRPr sz="3600">
                <a:latin typeface="Helvetica Neue"/>
                <a:ea typeface="Helvetica Neue"/>
                <a:cs typeface="Helvetica Neue"/>
                <a:sym typeface="Helvetica Neue"/>
              </a:defRPr>
            </a:lvl3pPr>
            <a:lvl4pPr lvl="3" rtl="0" algn="ctr">
              <a:lnSpc>
                <a:spcPct val="100000"/>
              </a:lnSpc>
              <a:spcBef>
                <a:spcPts val="0"/>
              </a:spcBef>
              <a:spcAft>
                <a:spcPts val="0"/>
              </a:spcAft>
              <a:buSzPts val="3600"/>
              <a:buFont typeface="Helvetica Neue"/>
              <a:buNone/>
              <a:defRPr sz="3600">
                <a:latin typeface="Helvetica Neue"/>
                <a:ea typeface="Helvetica Neue"/>
                <a:cs typeface="Helvetica Neue"/>
                <a:sym typeface="Helvetica Neue"/>
              </a:defRPr>
            </a:lvl4pPr>
            <a:lvl5pPr lvl="4" rtl="0" algn="ctr">
              <a:lnSpc>
                <a:spcPct val="100000"/>
              </a:lnSpc>
              <a:spcBef>
                <a:spcPts val="0"/>
              </a:spcBef>
              <a:spcAft>
                <a:spcPts val="0"/>
              </a:spcAft>
              <a:buSzPts val="3600"/>
              <a:buFont typeface="Helvetica Neue"/>
              <a:buNone/>
              <a:defRPr sz="3600">
                <a:latin typeface="Helvetica Neue"/>
                <a:ea typeface="Helvetica Neue"/>
                <a:cs typeface="Helvetica Neue"/>
                <a:sym typeface="Helvetica Neue"/>
              </a:defRPr>
            </a:lvl5pPr>
            <a:lvl6pPr lvl="5" rtl="0" algn="ctr">
              <a:lnSpc>
                <a:spcPct val="100000"/>
              </a:lnSpc>
              <a:spcBef>
                <a:spcPts val="0"/>
              </a:spcBef>
              <a:spcAft>
                <a:spcPts val="0"/>
              </a:spcAft>
              <a:buSzPts val="3600"/>
              <a:buFont typeface="Helvetica Neue"/>
              <a:buNone/>
              <a:defRPr sz="3600">
                <a:latin typeface="Helvetica Neue"/>
                <a:ea typeface="Helvetica Neue"/>
                <a:cs typeface="Helvetica Neue"/>
                <a:sym typeface="Helvetica Neue"/>
              </a:defRPr>
            </a:lvl6pPr>
            <a:lvl7pPr lvl="6" rtl="0" algn="ctr">
              <a:lnSpc>
                <a:spcPct val="100000"/>
              </a:lnSpc>
              <a:spcBef>
                <a:spcPts val="0"/>
              </a:spcBef>
              <a:spcAft>
                <a:spcPts val="0"/>
              </a:spcAft>
              <a:buSzPts val="3600"/>
              <a:buFont typeface="Helvetica Neue"/>
              <a:buNone/>
              <a:defRPr sz="3600">
                <a:latin typeface="Helvetica Neue"/>
                <a:ea typeface="Helvetica Neue"/>
                <a:cs typeface="Helvetica Neue"/>
                <a:sym typeface="Helvetica Neue"/>
              </a:defRPr>
            </a:lvl7pPr>
            <a:lvl8pPr lvl="7" rtl="0" algn="ctr">
              <a:lnSpc>
                <a:spcPct val="100000"/>
              </a:lnSpc>
              <a:spcBef>
                <a:spcPts val="0"/>
              </a:spcBef>
              <a:spcAft>
                <a:spcPts val="0"/>
              </a:spcAft>
              <a:buSzPts val="3600"/>
              <a:buFont typeface="Helvetica Neue"/>
              <a:buNone/>
              <a:defRPr sz="3600">
                <a:latin typeface="Helvetica Neue"/>
                <a:ea typeface="Helvetica Neue"/>
                <a:cs typeface="Helvetica Neue"/>
                <a:sym typeface="Helvetica Neue"/>
              </a:defRPr>
            </a:lvl8pPr>
            <a:lvl9pPr lvl="8" rtl="0" algn="ctr">
              <a:lnSpc>
                <a:spcPct val="100000"/>
              </a:lnSpc>
              <a:spcBef>
                <a:spcPts val="0"/>
              </a:spcBef>
              <a:spcAft>
                <a:spcPts val="0"/>
              </a:spcAft>
              <a:buSzPts val="3600"/>
              <a:buFont typeface="Helvetica Neue"/>
              <a:buNone/>
              <a:defRPr sz="3600">
                <a:latin typeface="Helvetica Neue"/>
                <a:ea typeface="Helvetica Neue"/>
                <a:cs typeface="Helvetica Neue"/>
                <a:sym typeface="Helvetica Neue"/>
              </a:defRPr>
            </a:lvl9pPr>
          </a:lstStyle>
          <a:p/>
        </p:txBody>
      </p:sp>
      <p:sp>
        <p:nvSpPr>
          <p:cNvPr id="60" name="Google Shape;60;p14"/>
          <p:cNvSpPr txBox="1"/>
          <p:nvPr>
            <p:ph idx="1" type="body"/>
          </p:nvPr>
        </p:nvSpPr>
        <p:spPr>
          <a:xfrm>
            <a:off x="628650" y="1140619"/>
            <a:ext cx="7886700" cy="3263400"/>
          </a:xfrm>
          <a:prstGeom prst="rect">
            <a:avLst/>
          </a:prstGeom>
          <a:noFill/>
          <a:ln>
            <a:noFill/>
          </a:ln>
        </p:spPr>
        <p:txBody>
          <a:bodyPr anchorCtr="0" anchor="t" bIns="45700" lIns="91425" spcFirstLastPara="1" rIns="91425" wrap="square" tIns="45700">
            <a:normAutofit/>
          </a:bodyPr>
          <a:lstStyle>
            <a:lvl1pPr indent="-406400" lvl="0" marL="457200" rtl="0" algn="l">
              <a:lnSpc>
                <a:spcPct val="90000"/>
              </a:lnSpc>
              <a:spcBef>
                <a:spcPts val="1000"/>
              </a:spcBef>
              <a:spcAft>
                <a:spcPts val="0"/>
              </a:spcAft>
              <a:buClr>
                <a:schemeClr val="lt1"/>
              </a:buClr>
              <a:buSzPts val="2800"/>
              <a:buFont typeface="Helvetica Neue"/>
              <a:buChar char="•"/>
              <a:defRPr>
                <a:solidFill>
                  <a:schemeClr val="lt1"/>
                </a:solidFill>
                <a:latin typeface="Helvetica Neue"/>
                <a:ea typeface="Helvetica Neue"/>
                <a:cs typeface="Helvetica Neue"/>
                <a:sym typeface="Helvetica Neue"/>
              </a:defRPr>
            </a:lvl1pPr>
            <a:lvl2pPr indent="-381000" lvl="1" marL="914400" rtl="0" algn="l">
              <a:lnSpc>
                <a:spcPct val="90000"/>
              </a:lnSpc>
              <a:spcBef>
                <a:spcPts val="500"/>
              </a:spcBef>
              <a:spcAft>
                <a:spcPts val="0"/>
              </a:spcAft>
              <a:buClr>
                <a:schemeClr val="lt1"/>
              </a:buClr>
              <a:buSzPts val="2400"/>
              <a:buFont typeface="Helvetica Neue"/>
              <a:buChar char="•"/>
              <a:defRPr>
                <a:solidFill>
                  <a:schemeClr val="lt1"/>
                </a:solidFill>
                <a:latin typeface="Helvetica Neue"/>
                <a:ea typeface="Helvetica Neue"/>
                <a:cs typeface="Helvetica Neue"/>
                <a:sym typeface="Helvetica Neue"/>
              </a:defRPr>
            </a:lvl2pPr>
            <a:lvl3pPr indent="-355600" lvl="2" marL="1371600" rtl="0" algn="l">
              <a:lnSpc>
                <a:spcPct val="90000"/>
              </a:lnSpc>
              <a:spcBef>
                <a:spcPts val="500"/>
              </a:spcBef>
              <a:spcAft>
                <a:spcPts val="0"/>
              </a:spcAft>
              <a:buClr>
                <a:schemeClr val="lt1"/>
              </a:buClr>
              <a:buSzPts val="2000"/>
              <a:buFont typeface="Helvetica Neue"/>
              <a:buChar char="•"/>
              <a:defRPr>
                <a:solidFill>
                  <a:schemeClr val="lt1"/>
                </a:solidFill>
                <a:latin typeface="Helvetica Neue"/>
                <a:ea typeface="Helvetica Neue"/>
                <a:cs typeface="Helvetica Neue"/>
                <a:sym typeface="Helvetica Neue"/>
              </a:defRPr>
            </a:lvl3pPr>
            <a:lvl4pPr indent="-342900" lvl="3" marL="1828800" rtl="0" algn="l">
              <a:lnSpc>
                <a:spcPct val="90000"/>
              </a:lnSpc>
              <a:spcBef>
                <a:spcPts val="500"/>
              </a:spcBef>
              <a:spcAft>
                <a:spcPts val="0"/>
              </a:spcAft>
              <a:buClr>
                <a:schemeClr val="lt1"/>
              </a:buClr>
              <a:buSzPts val="1800"/>
              <a:buFont typeface="Helvetica Neue"/>
              <a:buChar char="•"/>
              <a:defRPr>
                <a:solidFill>
                  <a:schemeClr val="lt1"/>
                </a:solidFill>
                <a:latin typeface="Helvetica Neue"/>
                <a:ea typeface="Helvetica Neue"/>
                <a:cs typeface="Helvetica Neue"/>
                <a:sym typeface="Helvetica Neue"/>
              </a:defRPr>
            </a:lvl4pPr>
            <a:lvl5pPr indent="-342900" lvl="4" marL="2286000" rtl="0" algn="l">
              <a:lnSpc>
                <a:spcPct val="90000"/>
              </a:lnSpc>
              <a:spcBef>
                <a:spcPts val="500"/>
              </a:spcBef>
              <a:spcAft>
                <a:spcPts val="0"/>
              </a:spcAft>
              <a:buClr>
                <a:schemeClr val="lt1"/>
              </a:buClr>
              <a:buSzPts val="1800"/>
              <a:buFont typeface="Helvetica Neue"/>
              <a:buChar char="•"/>
              <a:defRPr>
                <a:solidFill>
                  <a:schemeClr val="lt1"/>
                </a:solidFill>
                <a:latin typeface="Helvetica Neue"/>
                <a:ea typeface="Helvetica Neue"/>
                <a:cs typeface="Helvetica Neue"/>
                <a:sym typeface="Helvetica Neue"/>
              </a:defRPr>
            </a:lvl5pPr>
            <a:lvl6pPr indent="-342900" lvl="5" marL="2743200" rtl="0" algn="l">
              <a:lnSpc>
                <a:spcPct val="90000"/>
              </a:lnSpc>
              <a:spcBef>
                <a:spcPts val="500"/>
              </a:spcBef>
              <a:spcAft>
                <a:spcPts val="0"/>
              </a:spcAft>
              <a:buClr>
                <a:schemeClr val="dk1"/>
              </a:buClr>
              <a:buSzPts val="1800"/>
              <a:buFont typeface="Helvetica Neue"/>
              <a:buChar char="•"/>
              <a:defRPr>
                <a:latin typeface="Helvetica Neue"/>
                <a:ea typeface="Helvetica Neue"/>
                <a:cs typeface="Helvetica Neue"/>
                <a:sym typeface="Helvetica Neue"/>
              </a:defRPr>
            </a:lvl6pPr>
            <a:lvl7pPr indent="-342900" lvl="6" marL="3200400" rtl="0" algn="l">
              <a:lnSpc>
                <a:spcPct val="90000"/>
              </a:lnSpc>
              <a:spcBef>
                <a:spcPts val="500"/>
              </a:spcBef>
              <a:spcAft>
                <a:spcPts val="0"/>
              </a:spcAft>
              <a:buClr>
                <a:schemeClr val="dk1"/>
              </a:buClr>
              <a:buSzPts val="1800"/>
              <a:buFont typeface="Helvetica Neue"/>
              <a:buChar char="•"/>
              <a:defRPr>
                <a:latin typeface="Helvetica Neue"/>
                <a:ea typeface="Helvetica Neue"/>
                <a:cs typeface="Helvetica Neue"/>
                <a:sym typeface="Helvetica Neue"/>
              </a:defRPr>
            </a:lvl7pPr>
            <a:lvl8pPr indent="-342900" lvl="7" marL="3657600" rtl="0" algn="l">
              <a:lnSpc>
                <a:spcPct val="90000"/>
              </a:lnSpc>
              <a:spcBef>
                <a:spcPts val="500"/>
              </a:spcBef>
              <a:spcAft>
                <a:spcPts val="0"/>
              </a:spcAft>
              <a:buClr>
                <a:schemeClr val="dk1"/>
              </a:buClr>
              <a:buSzPts val="1800"/>
              <a:buFont typeface="Helvetica Neue"/>
              <a:buChar char="•"/>
              <a:defRPr>
                <a:latin typeface="Helvetica Neue"/>
                <a:ea typeface="Helvetica Neue"/>
                <a:cs typeface="Helvetica Neue"/>
                <a:sym typeface="Helvetica Neue"/>
              </a:defRPr>
            </a:lvl8pPr>
            <a:lvl9pPr indent="-342900" lvl="8" marL="4114800" rtl="0" algn="l">
              <a:lnSpc>
                <a:spcPct val="90000"/>
              </a:lnSpc>
              <a:spcBef>
                <a:spcPts val="500"/>
              </a:spcBef>
              <a:spcAft>
                <a:spcPts val="0"/>
              </a:spcAft>
              <a:buClr>
                <a:schemeClr val="dk1"/>
              </a:buClr>
              <a:buSzPts val="1800"/>
              <a:buFont typeface="Helvetica Neue"/>
              <a:buChar char="•"/>
              <a:defRPr>
                <a:latin typeface="Helvetica Neue"/>
                <a:ea typeface="Helvetica Neue"/>
                <a:cs typeface="Helvetica Neue"/>
                <a:sym typeface="Helvetica Neue"/>
              </a:defRPr>
            </a:lvl9pPr>
          </a:lstStyle>
          <a:p/>
        </p:txBody>
      </p:sp>
      <p:sp>
        <p:nvSpPr>
          <p:cNvPr id="61" name="Google Shape;61;p14"/>
          <p:cNvSpPr txBox="1"/>
          <p:nvPr>
            <p:ph idx="12" type="sldNum"/>
          </p:nvPr>
        </p:nvSpPr>
        <p:spPr>
          <a:xfrm>
            <a:off x="7067550" y="4843463"/>
            <a:ext cx="2057400" cy="2739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chemeClr val="lt1"/>
                </a:solidFill>
                <a:latin typeface="Helvetica Neue"/>
                <a:ea typeface="Helvetica Neue"/>
                <a:cs typeface="Helvetica Neue"/>
                <a:sym typeface="Helvetica Neue"/>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chemeClr val="lt1"/>
                </a:solidFill>
                <a:latin typeface="Helvetica Neue"/>
                <a:ea typeface="Helvetica Neue"/>
                <a:cs typeface="Helvetica Neue"/>
                <a:sym typeface="Helvetica Neue"/>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chemeClr val="lt1"/>
                </a:solidFill>
                <a:latin typeface="Helvetica Neue"/>
                <a:ea typeface="Helvetica Neue"/>
                <a:cs typeface="Helvetica Neue"/>
                <a:sym typeface="Helvetica Neue"/>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chemeClr val="lt1"/>
                </a:solidFill>
                <a:latin typeface="Helvetica Neue"/>
                <a:ea typeface="Helvetica Neue"/>
                <a:cs typeface="Helvetica Neue"/>
                <a:sym typeface="Helvetica Neue"/>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chemeClr val="lt1"/>
                </a:solidFill>
                <a:latin typeface="Helvetica Neue"/>
                <a:ea typeface="Helvetica Neue"/>
                <a:cs typeface="Helvetica Neue"/>
                <a:sym typeface="Helvetica Neue"/>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chemeClr val="lt1"/>
                </a:solidFill>
                <a:latin typeface="Helvetica Neue"/>
                <a:ea typeface="Helvetica Neue"/>
                <a:cs typeface="Helvetica Neue"/>
                <a:sym typeface="Helvetica Neue"/>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chemeClr val="lt1"/>
                </a:solidFill>
                <a:latin typeface="Helvetica Neue"/>
                <a:ea typeface="Helvetica Neue"/>
                <a:cs typeface="Helvetica Neue"/>
                <a:sym typeface="Helvetica Neue"/>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chemeClr val="lt1"/>
                </a:solidFill>
                <a:latin typeface="Helvetica Neue"/>
                <a:ea typeface="Helvetica Neue"/>
                <a:cs typeface="Helvetica Neue"/>
                <a:sym typeface="Helvetica Neue"/>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chemeClr val="lt1"/>
                </a:solidFill>
                <a:latin typeface="Helvetica Neue"/>
                <a:ea typeface="Helvetica Neue"/>
                <a:cs typeface="Helvetica Neue"/>
                <a:sym typeface="Helvetica Neu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p:cSld name="Blank">
    <p:spTree>
      <p:nvGrpSpPr>
        <p:cNvPr id="62" name="Shape 62"/>
        <p:cNvGrpSpPr/>
        <p:nvPr/>
      </p:nvGrpSpPr>
      <p:grpSpPr>
        <a:xfrm>
          <a:off x="0" y="0"/>
          <a:ext cx="0" cy="0"/>
          <a:chOff x="0" y="0"/>
          <a:chExt cx="0" cy="0"/>
        </a:xfrm>
      </p:grpSpPr>
      <p:sp>
        <p:nvSpPr>
          <p:cNvPr id="63" name="Google Shape;63;p15"/>
          <p:cNvSpPr txBox="1"/>
          <p:nvPr>
            <p:ph idx="12" type="sldNum"/>
          </p:nvPr>
        </p:nvSpPr>
        <p:spPr>
          <a:xfrm>
            <a:off x="4437983" y="4882307"/>
            <a:ext cx="258900" cy="256800"/>
          </a:xfrm>
          <a:prstGeom prst="rect">
            <a:avLst/>
          </a:prstGeom>
          <a:noFill/>
          <a:ln>
            <a:noFill/>
          </a:ln>
        </p:spPr>
        <p:txBody>
          <a:bodyPr anchorCtr="0" anchor="t" bIns="35725" lIns="35725" spcFirstLastPara="1" rIns="35725" wrap="square" tIns="35725">
            <a:spAutoFit/>
          </a:bodyPr>
          <a:lstStyle>
            <a:lvl1pPr indent="0" lvl="0" marL="0" marR="0" rtl="0" algn="ctr">
              <a:lnSpc>
                <a:spcPct val="100000"/>
              </a:lnSpc>
              <a:spcBef>
                <a:spcPts val="0"/>
              </a:spcBef>
              <a:spcAft>
                <a:spcPts val="0"/>
              </a:spcAft>
              <a:buClr>
                <a:srgbClr val="EBEBEB"/>
              </a:buClr>
              <a:buSzPts val="1300"/>
              <a:buFont typeface="Helvetica Neue"/>
              <a:buNone/>
              <a:defRPr b="0" i="0" sz="1200" u="none" cap="none" strike="noStrike">
                <a:solidFill>
                  <a:srgbClr val="888888"/>
                </a:solidFill>
                <a:latin typeface="Candara"/>
                <a:ea typeface="Candara"/>
                <a:cs typeface="Candara"/>
                <a:sym typeface="Candara"/>
              </a:defRPr>
            </a:lvl1pPr>
            <a:lvl2pPr indent="0" lvl="1" marL="0" marR="0" rtl="0" algn="ctr">
              <a:lnSpc>
                <a:spcPct val="100000"/>
              </a:lnSpc>
              <a:spcBef>
                <a:spcPts val="0"/>
              </a:spcBef>
              <a:spcAft>
                <a:spcPts val="0"/>
              </a:spcAft>
              <a:buClr>
                <a:srgbClr val="EBEBEB"/>
              </a:buClr>
              <a:buSzPts val="1300"/>
              <a:buFont typeface="Helvetica Neue"/>
              <a:buNone/>
              <a:defRPr b="0" i="0" sz="1200" u="none" cap="none" strike="noStrike">
                <a:solidFill>
                  <a:srgbClr val="888888"/>
                </a:solidFill>
                <a:latin typeface="Candara"/>
                <a:ea typeface="Candara"/>
                <a:cs typeface="Candara"/>
                <a:sym typeface="Candara"/>
              </a:defRPr>
            </a:lvl2pPr>
            <a:lvl3pPr indent="0" lvl="2" marL="0" marR="0" rtl="0" algn="ctr">
              <a:lnSpc>
                <a:spcPct val="100000"/>
              </a:lnSpc>
              <a:spcBef>
                <a:spcPts val="0"/>
              </a:spcBef>
              <a:spcAft>
                <a:spcPts val="0"/>
              </a:spcAft>
              <a:buClr>
                <a:srgbClr val="EBEBEB"/>
              </a:buClr>
              <a:buSzPts val="1300"/>
              <a:buFont typeface="Helvetica Neue"/>
              <a:buNone/>
              <a:defRPr b="0" i="0" sz="1200" u="none" cap="none" strike="noStrike">
                <a:solidFill>
                  <a:srgbClr val="888888"/>
                </a:solidFill>
                <a:latin typeface="Candara"/>
                <a:ea typeface="Candara"/>
                <a:cs typeface="Candara"/>
                <a:sym typeface="Candara"/>
              </a:defRPr>
            </a:lvl3pPr>
            <a:lvl4pPr indent="0" lvl="3" marL="0" marR="0" rtl="0" algn="ctr">
              <a:lnSpc>
                <a:spcPct val="100000"/>
              </a:lnSpc>
              <a:spcBef>
                <a:spcPts val="0"/>
              </a:spcBef>
              <a:spcAft>
                <a:spcPts val="0"/>
              </a:spcAft>
              <a:buClr>
                <a:srgbClr val="EBEBEB"/>
              </a:buClr>
              <a:buSzPts val="1300"/>
              <a:buFont typeface="Helvetica Neue"/>
              <a:buNone/>
              <a:defRPr b="0" i="0" sz="1200" u="none" cap="none" strike="noStrike">
                <a:solidFill>
                  <a:srgbClr val="888888"/>
                </a:solidFill>
                <a:latin typeface="Candara"/>
                <a:ea typeface="Candara"/>
                <a:cs typeface="Candara"/>
                <a:sym typeface="Candara"/>
              </a:defRPr>
            </a:lvl4pPr>
            <a:lvl5pPr indent="0" lvl="4" marL="0" marR="0" rtl="0" algn="ctr">
              <a:lnSpc>
                <a:spcPct val="100000"/>
              </a:lnSpc>
              <a:spcBef>
                <a:spcPts val="0"/>
              </a:spcBef>
              <a:spcAft>
                <a:spcPts val="0"/>
              </a:spcAft>
              <a:buClr>
                <a:srgbClr val="EBEBEB"/>
              </a:buClr>
              <a:buSzPts val="1300"/>
              <a:buFont typeface="Helvetica Neue"/>
              <a:buNone/>
              <a:defRPr b="0" i="0" sz="1200" u="none" cap="none" strike="noStrike">
                <a:solidFill>
                  <a:srgbClr val="888888"/>
                </a:solidFill>
                <a:latin typeface="Candara"/>
                <a:ea typeface="Candara"/>
                <a:cs typeface="Candara"/>
                <a:sym typeface="Candara"/>
              </a:defRPr>
            </a:lvl5pPr>
            <a:lvl6pPr indent="0" lvl="5" marL="0" marR="0" rtl="0" algn="ctr">
              <a:lnSpc>
                <a:spcPct val="100000"/>
              </a:lnSpc>
              <a:spcBef>
                <a:spcPts val="0"/>
              </a:spcBef>
              <a:spcAft>
                <a:spcPts val="0"/>
              </a:spcAft>
              <a:buClr>
                <a:srgbClr val="EBEBEB"/>
              </a:buClr>
              <a:buSzPts val="1300"/>
              <a:buFont typeface="Helvetica Neue"/>
              <a:buNone/>
              <a:defRPr b="0" i="0" sz="1200" u="none" cap="none" strike="noStrike">
                <a:solidFill>
                  <a:srgbClr val="888888"/>
                </a:solidFill>
                <a:latin typeface="Candara"/>
                <a:ea typeface="Candara"/>
                <a:cs typeface="Candara"/>
                <a:sym typeface="Candara"/>
              </a:defRPr>
            </a:lvl6pPr>
            <a:lvl7pPr indent="0" lvl="6" marL="0" marR="0" rtl="0" algn="ctr">
              <a:lnSpc>
                <a:spcPct val="100000"/>
              </a:lnSpc>
              <a:spcBef>
                <a:spcPts val="0"/>
              </a:spcBef>
              <a:spcAft>
                <a:spcPts val="0"/>
              </a:spcAft>
              <a:buClr>
                <a:srgbClr val="EBEBEB"/>
              </a:buClr>
              <a:buSzPts val="1300"/>
              <a:buFont typeface="Helvetica Neue"/>
              <a:buNone/>
              <a:defRPr b="0" i="0" sz="1200" u="none" cap="none" strike="noStrike">
                <a:solidFill>
                  <a:srgbClr val="888888"/>
                </a:solidFill>
                <a:latin typeface="Candara"/>
                <a:ea typeface="Candara"/>
                <a:cs typeface="Candara"/>
                <a:sym typeface="Candara"/>
              </a:defRPr>
            </a:lvl7pPr>
            <a:lvl8pPr indent="0" lvl="7" marL="0" marR="0" rtl="0" algn="ctr">
              <a:lnSpc>
                <a:spcPct val="100000"/>
              </a:lnSpc>
              <a:spcBef>
                <a:spcPts val="0"/>
              </a:spcBef>
              <a:spcAft>
                <a:spcPts val="0"/>
              </a:spcAft>
              <a:buClr>
                <a:srgbClr val="EBEBEB"/>
              </a:buClr>
              <a:buSzPts val="1300"/>
              <a:buFont typeface="Helvetica Neue"/>
              <a:buNone/>
              <a:defRPr b="0" i="0" sz="1200" u="none" cap="none" strike="noStrike">
                <a:solidFill>
                  <a:srgbClr val="888888"/>
                </a:solidFill>
                <a:latin typeface="Candara"/>
                <a:ea typeface="Candara"/>
                <a:cs typeface="Candara"/>
                <a:sym typeface="Candara"/>
              </a:defRPr>
            </a:lvl8pPr>
            <a:lvl9pPr indent="0" lvl="8" marL="0" marR="0" rtl="0" algn="ctr">
              <a:lnSpc>
                <a:spcPct val="100000"/>
              </a:lnSpc>
              <a:spcBef>
                <a:spcPts val="0"/>
              </a:spcBef>
              <a:spcAft>
                <a:spcPts val="0"/>
              </a:spcAft>
              <a:buClr>
                <a:srgbClr val="EBEBEB"/>
              </a:buClr>
              <a:buSzPts val="1300"/>
              <a:buFont typeface="Helvetica Neue"/>
              <a:buNone/>
              <a:defRPr b="0" i="0" sz="1200" u="none" cap="none" strike="noStrike">
                <a:solidFill>
                  <a:srgbClr val="888888"/>
                </a:solidFill>
                <a:latin typeface="Candara"/>
                <a:ea typeface="Candara"/>
                <a:cs typeface="Candara"/>
                <a:sym typeface="Candara"/>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7" name="Shape 17"/>
        <p:cNvGrpSpPr/>
        <p:nvPr/>
      </p:nvGrpSpPr>
      <p:grpSpPr>
        <a:xfrm>
          <a:off x="0" y="0"/>
          <a:ext cx="0" cy="0"/>
          <a:chOff x="0" y="0"/>
          <a:chExt cx="0" cy="0"/>
        </a:xfrm>
      </p:grpSpPr>
      <p:sp>
        <p:nvSpPr>
          <p:cNvPr id="18" name="Google Shape;18;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9" name="Google Shape;19;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0" name="Shape 20"/>
        <p:cNvGrpSpPr/>
        <p:nvPr/>
      </p:nvGrpSpPr>
      <p:grpSpPr>
        <a:xfrm>
          <a:off x="0" y="0"/>
          <a:ext cx="0" cy="0"/>
          <a:chOff x="0" y="0"/>
          <a:chExt cx="0" cy="0"/>
        </a:xfrm>
      </p:grpSpPr>
      <p:sp>
        <p:nvSpPr>
          <p:cNvPr id="21" name="Google Shape;21;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3" name="Google Shape;23;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4" name="Shape 24"/>
        <p:cNvGrpSpPr/>
        <p:nvPr/>
      </p:nvGrpSpPr>
      <p:grpSpPr>
        <a:xfrm>
          <a:off x="0" y="0"/>
          <a:ext cx="0" cy="0"/>
          <a:chOff x="0" y="0"/>
          <a:chExt cx="0" cy="0"/>
        </a:xfrm>
      </p:grpSpPr>
      <p:sp>
        <p:nvSpPr>
          <p:cNvPr id="25" name="Google Shape;25;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6" name="Google Shape;26;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7" name="Google Shape;27;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8" name="Google Shape;28;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9" name="Shape 29"/>
        <p:cNvGrpSpPr/>
        <p:nvPr/>
      </p:nvGrpSpPr>
      <p:grpSpPr>
        <a:xfrm>
          <a:off x="0" y="0"/>
          <a:ext cx="0" cy="0"/>
          <a:chOff x="0" y="0"/>
          <a:chExt cx="0" cy="0"/>
        </a:xfrm>
      </p:grpSpPr>
      <p:sp>
        <p:nvSpPr>
          <p:cNvPr id="30" name="Google Shape;30;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1" name="Google Shape;31;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2" name="Shape 32"/>
        <p:cNvGrpSpPr/>
        <p:nvPr/>
      </p:nvGrpSpPr>
      <p:grpSpPr>
        <a:xfrm>
          <a:off x="0" y="0"/>
          <a:ext cx="0" cy="0"/>
          <a:chOff x="0" y="0"/>
          <a:chExt cx="0" cy="0"/>
        </a:xfrm>
      </p:grpSpPr>
      <p:sp>
        <p:nvSpPr>
          <p:cNvPr id="33" name="Google Shape;33;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4" name="Google Shape;34;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5" name="Google Shape;35;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6" name="Shape 36"/>
        <p:cNvGrpSpPr/>
        <p:nvPr/>
      </p:nvGrpSpPr>
      <p:grpSpPr>
        <a:xfrm>
          <a:off x="0" y="0"/>
          <a:ext cx="0" cy="0"/>
          <a:chOff x="0" y="0"/>
          <a:chExt cx="0" cy="0"/>
        </a:xfrm>
      </p:grpSpPr>
      <p:sp>
        <p:nvSpPr>
          <p:cNvPr id="37" name="Google Shape;37;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8" name="Google Shape;38;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9" name="Shape 39"/>
        <p:cNvGrpSpPr/>
        <p:nvPr/>
      </p:nvGrpSpPr>
      <p:grpSpPr>
        <a:xfrm>
          <a:off x="0" y="0"/>
          <a:ext cx="0" cy="0"/>
          <a:chOff x="0" y="0"/>
          <a:chExt cx="0" cy="0"/>
        </a:xfrm>
      </p:grpSpPr>
      <p:sp>
        <p:nvSpPr>
          <p:cNvPr id="40" name="Google Shape;40;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42" name="Google Shape;42;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3" name="Google Shape;43;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4" name="Google Shape;44;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5" name="Shape 45"/>
        <p:cNvGrpSpPr/>
        <p:nvPr/>
      </p:nvGrpSpPr>
      <p:grpSpPr>
        <a:xfrm>
          <a:off x="0" y="0"/>
          <a:ext cx="0" cy="0"/>
          <a:chOff x="0" y="0"/>
          <a:chExt cx="0" cy="0"/>
        </a:xfrm>
      </p:grpSpPr>
      <p:sp>
        <p:nvSpPr>
          <p:cNvPr id="46" name="Google Shape;46;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7" name="Google Shape;47;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theme" Target="../theme/theme1.xml"/><Relationship Id="rId14" Type="http://schemas.openxmlformats.org/officeDocument/2006/relationships/slideLayout" Target="../slideLayouts/slideLayout1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11" name="Google Shape;11;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12" name="Google Shape;12;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hyperlink" Target="mailto:zoekotti@aueb.gr" TargetMode="External"/><Relationship Id="rId5" Type="http://schemas.openxmlformats.org/officeDocument/2006/relationships/hyperlink" Target="https://zkotti.github.io/" TargetMode="External"/><Relationship Id="rId6" Type="http://schemas.openxmlformats.org/officeDocument/2006/relationships/hyperlink" Target="mailto:ilbalampan@aueb.gr" TargetMode="External"/><Relationship Id="rId7" Type="http://schemas.openxmlformats.org/officeDocument/2006/relationships/hyperlink" Target="https://ibalampanis.github.io"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10.png"/><Relationship Id="rId4" Type="http://schemas.openxmlformats.org/officeDocument/2006/relationships/hyperlink" Target="https://medium.com/knoldus/configuring-ssh-key-authentication-on-linux-11ecc15c133b" TargetMode="External"/><Relationship Id="rId5" Type="http://schemas.openxmlformats.org/officeDocument/2006/relationships/hyperlink" Target="https://medium.com/knoldus/configuring-ssh-key-authentication-on-linux-11ecc15c133b"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hyperlink" Target="https://docs.github.com/en/github/authenticating-to-github/generating-a-new-ssh-key-and-adding-it-to-the-ssh-agent" TargetMode="External"/><Relationship Id="rId4" Type="http://schemas.openxmlformats.org/officeDocument/2006/relationships/hyperlink" Target="https://docs.github.com/en/github/authenticating-to-github/generating-a-new-ssh-key-and-adding-it-to-the-ssh-agent"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hyperlink" Target="https://docs.github.com/en/github/authenticating-to-github/connecting-to-github-with-ssh" TargetMode="External"/><Relationship Id="rId4" Type="http://schemas.openxmlformats.org/officeDocument/2006/relationships/hyperlink" Target="https://docs.github.com/en/github/authenticating-to-github/connecting-to-github-with-ssh" TargetMode="External"/><Relationship Id="rId5"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hyperlink" Target="https://docs.github.com/en/github/authenticating-to-github/generating-a-new-ssh-key-and-adding-it-to-the-ssh-agent" TargetMode="External"/><Relationship Id="rId4" Type="http://schemas.openxmlformats.org/officeDocument/2006/relationships/hyperlink" Target="https://docs.github.com/en/github/authenticating-to-github/generating-a-new-ssh-key-and-adding-it-to-the-ssh-agent"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hyperlink" Target="https://github.com/AUEB-BALab/web" TargetMode="External"/><Relationship Id="rId4" Type="http://schemas.openxmlformats.org/officeDocument/2006/relationships/hyperlink" Target="https://github.com/ibalampanis/web" TargetMode="External"/><Relationship Id="rId5" Type="http://schemas.openxmlformats.org/officeDocument/2006/relationships/image" Target="../media/image13.png"/><Relationship Id="rId6"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3.png"/><Relationship Id="rId4" Type="http://schemas.openxmlformats.org/officeDocument/2006/relationships/hyperlink" Target="https://github.com/Rafase282/My-FreeCodeCamp-Code/wiki/Lesson-Save-your-Code-Revisions-Forever-with-Git#step-clone-fork-locally"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 Id="rId3" Type="http://schemas.openxmlformats.org/officeDocument/2006/relationships/hyperlink" Target="https://docs.github.com/en/github/collaborating-with-issues-and-pull-requests/configuring-a-remote-for-a-fork" TargetMode="External"/><Relationship Id="rId4" Type="http://schemas.openxmlformats.org/officeDocument/2006/relationships/hyperlink" Target="https://docs.github.com/en/github/collaborating-with-issues-and-pull-requests/configuring-a-remote-for-a-fork" TargetMode="External"/><Relationship Id="rId5"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 Id="rId3" Type="http://schemas.openxmlformats.org/officeDocument/2006/relationships/hyperlink" Target="https://docs.github.com/en/github/collaborating-with-issues-and-pull-requests/syncing-a-fork" TargetMode="External"/><Relationship Id="rId4" Type="http://schemas.openxmlformats.org/officeDocument/2006/relationships/hyperlink" Target="https://docs.github.com/en/github/collaborating-with-issues-and-pull-requests/syncing-a-fork"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 Id="rId3" Type="http://schemas.openxmlformats.org/officeDocument/2006/relationships/hyperlink" Target="https://www.freecodecamp.org/news/git-fetch-vs-pull/" TargetMode="External"/><Relationship Id="rId4" Type="http://schemas.openxmlformats.org/officeDocument/2006/relationships/hyperlink" Target="https://www.freecodecamp.org/news/git-fetch-vs-pull/"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 Id="rId3" Type="http://schemas.openxmlformats.org/officeDocument/2006/relationships/hyperlink" Target="https://git-scm.com/docs/git-reset" TargetMode="External"/><Relationship Id="rId4" Type="http://schemas.openxmlformats.org/officeDocument/2006/relationships/hyperlink" Target="https://git-scm.com/docs/git-checkout" TargetMode="External"/><Relationship Id="rId5" Type="http://schemas.openxmlformats.org/officeDocument/2006/relationships/hyperlink" Target="https://git-scm.com/docs/git-revert" TargetMode="External"/><Relationship Id="rId6" Type="http://schemas.openxmlformats.org/officeDocument/2006/relationships/hyperlink" Target="https://www.atlassian.com/git/tutorials/resetting-checking-out-and-reverting"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 Id="rId3" Type="http://schemas.openxmlformats.org/officeDocument/2006/relationships/image" Target="../media/image15.png"/><Relationship Id="rId4" Type="http://schemas.openxmlformats.org/officeDocument/2006/relationships/hyperlink" Target="https://stackoverflow.com/questions/2427238/in-git-what-is-the-difference-between-merge-squash-and-rebase" TargetMode="External"/><Relationship Id="rId5" Type="http://schemas.openxmlformats.org/officeDocument/2006/relationships/hyperlink" Target="https://git-scm.com/docs/git-merge" TargetMode="External"/><Relationship Id="rId6" Type="http://schemas.openxmlformats.org/officeDocument/2006/relationships/hyperlink" Target="https://git-scm.com/docs/git-merge"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 Id="rId3" Type="http://schemas.openxmlformats.org/officeDocument/2006/relationships/hyperlink" Target="https://git-scm.com/book/en/v2/Git-Tools-Rewriting-History" TargetMode="External"/><Relationship Id="rId4" Type="http://schemas.openxmlformats.org/officeDocument/2006/relationships/hyperlink" Target="https://git-scm.com/book/en/v2/Git-Tools-Rewriting-History"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 Id="rId3" Type="http://schemas.openxmlformats.org/officeDocument/2006/relationships/hyperlink" Target="https://git-scm.com/book/en/v2/Git-Tools-Rewriting-History" TargetMode="External"/><Relationship Id="rId4" Type="http://schemas.openxmlformats.org/officeDocument/2006/relationships/hyperlink" Target="https://git-scm.com/book/en/v2/Git-Tools-Rewriting-History" TargetMode="External"/><Relationship Id="rId5" Type="http://schemas.openxmlformats.org/officeDocument/2006/relationships/image" Target="../media/image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 Id="rId3" Type="http://schemas.openxmlformats.org/officeDocument/2006/relationships/hyperlink" Target="https://www.atlassian.com/git/articles/git-team-workflows-merge-or-rebase" TargetMode="External"/><Relationship Id="rId4" Type="http://schemas.openxmlformats.org/officeDocument/2006/relationships/hyperlink" Target="https://medium.com/@fredrikmorken/why-you-should-stop-using-git-rebase-5552bee4fed1" TargetMode="External"/><Relationship Id="rId5" Type="http://schemas.openxmlformats.org/officeDocument/2006/relationships/hyperlink" Target="https://thoughtbot.com/blog/git-interactive-rebase-squash-amend-rewriting-history#rebase-on-top-of-master"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6.xml"/><Relationship Id="rId3" Type="http://schemas.openxmlformats.org/officeDocument/2006/relationships/hyperlink" Target="https://help.github.com/en/articles/creating-a-pull-request-from-a-fork" TargetMode="External"/><Relationship Id="rId4" Type="http://schemas.openxmlformats.org/officeDocument/2006/relationships/hyperlink" Target="https://help.github.com/en/articles/creating-a-pull-request-from-a-fork" TargetMode="External"/><Relationship Id="rId5" Type="http://schemas.openxmlformats.org/officeDocument/2006/relationships/image" Target="../media/image1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7.xml"/><Relationship Id="rId3" Type="http://schemas.openxmlformats.org/officeDocument/2006/relationships/image" Target="../media/image14.png"/><Relationship Id="rId4" Type="http://schemas.openxmlformats.org/officeDocument/2006/relationships/image" Target="../media/image7.png"/><Relationship Id="rId5" Type="http://schemas.openxmlformats.org/officeDocument/2006/relationships/hyperlink" Target="https://docs.github.com/en/pull-requests/collaborating-with-pull-requests/addressing-merge-conflicts/resolving-a-merge-conflict-using-the-command-line"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8.xml"/><Relationship Id="rId3" Type="http://schemas.openxmlformats.org/officeDocument/2006/relationships/image" Target="../media/image6.png"/><Relationship Id="rId4" Type="http://schemas.openxmlformats.org/officeDocument/2006/relationships/hyperlink" Target="https://github.com/firstcontributions/first-contributions"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9.xml"/><Relationship Id="rId3" Type="http://schemas.openxmlformats.org/officeDocument/2006/relationships/hyperlink" Target="https://git-scm.com/book/en/v2" TargetMode="External"/><Relationship Id="rId4" Type="http://schemas.openxmlformats.org/officeDocument/2006/relationships/hyperlink" Target="https://rogerdudler.github.io/git-guide/" TargetMode="External"/><Relationship Id="rId5" Type="http://schemas.openxmlformats.org/officeDocument/2006/relationships/hyperlink" Target="https://rogerdudler.github.io/git-guide/" TargetMode="External"/><Relationship Id="rId6" Type="http://schemas.openxmlformats.org/officeDocument/2006/relationships/hyperlink" Target="https://www.atlassian.com/git/tutorials/advanced-overview" TargetMode="External"/><Relationship Id="rId7" Type="http://schemas.openxmlformats.org/officeDocument/2006/relationships/image" Target="../media/image5.jpg"/><Relationship Id="rId8" Type="http://schemas.openxmlformats.org/officeDocument/2006/relationships/hyperlink" Target="https://www.flickr.com/people/74105777@N00" TargetMode="External"/></Relationships>
</file>

<file path=ppt/slides/_rels/slide3.xml.rels><?xml version="1.0" encoding="UTF-8" standalone="yes"?><Relationships xmlns="http://schemas.openxmlformats.org/package/2006/relationships"><Relationship Id="rId10" Type="http://schemas.openxmlformats.org/officeDocument/2006/relationships/hyperlink" Target="https://docs.github.com/en/github/authenticating-to-github/about-authentication-to-github#authenticating-in-your-browser" TargetMode="External"/><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hyperlink" Target="https://docs.github.com/en/github/authenticating-to-github/creating-a-strong-password" TargetMode="External"/><Relationship Id="rId4" Type="http://schemas.openxmlformats.org/officeDocument/2006/relationships/hyperlink" Target="https://authy.com/guides/github/" TargetMode="External"/><Relationship Id="rId9" Type="http://schemas.openxmlformats.org/officeDocument/2006/relationships/hyperlink" Target="https://docs.github.com/en/github/authenticating-to-github/about-authentication-to-github#authenticating-in-your-browser" TargetMode="External"/><Relationship Id="rId5" Type="http://schemas.openxmlformats.org/officeDocument/2006/relationships/hyperlink" Target="https://support.1password.com/one-time-passwords/" TargetMode="External"/><Relationship Id="rId6" Type="http://schemas.openxmlformats.org/officeDocument/2006/relationships/hyperlink" Target="https://lastpass.com/auth/" TargetMode="External"/><Relationship Id="rId7" Type="http://schemas.openxmlformats.org/officeDocument/2006/relationships/hyperlink" Target="https://www.microsoft.com/en-us/account/authenticator/" TargetMode="External"/><Relationship Id="rId8" Type="http://schemas.openxmlformats.org/officeDocument/2006/relationships/hyperlink" Target="https://github.com/mobile"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hyperlink" Target="https://github.com/ibalampanis/sustainable-living.git" TargetMode="External"/><Relationship Id="rId4" Type="http://schemas.openxmlformats.org/officeDocument/2006/relationships/hyperlink" Target="https://github.com/sustainlab-group/sustainbench" TargetMode="External"/><Relationship Id="rId5" Type="http://schemas.openxmlformats.org/officeDocument/2006/relationships/hyperlink" Target="https://docs.github.com/en/github/authenticating-to-github/about-authentication-to-github#authenticating-with-the-command-line" TargetMode="External"/><Relationship Id="rId6" Type="http://schemas.openxmlformats.org/officeDocument/2006/relationships/hyperlink" Target="https://docs.github.com/en/github/authenticating-to-github/about-authentication-to-github#authenticating-with-the-command-line"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hyperlink" Target="https://docs.github.com/en/github/using-git/caching-your-github-credentials-in-git" TargetMode="External"/><Relationship Id="rId4" Type="http://schemas.openxmlformats.org/officeDocument/2006/relationships/hyperlink" Target="https://github.blog/2020-12-15-token-authentication-requirements-for-git-operations/" TargetMode="External"/><Relationship Id="rId5"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hyperlink" Target="https://docs.github.com/en/github/authenticating-to-github/creating-a-personal-access-token" TargetMode="External"/><Relationship Id="rId4" Type="http://schemas.openxmlformats.org/officeDocument/2006/relationships/hyperlink" Target="https://docs.github.com/en/github/authenticating-to-github/creating-a-personal-access-token"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hyperlink" Target="https://git-scm.com/book/en/v2/Git-Tools-Credential-Storage" TargetMode="External"/><Relationship Id="rId4" Type="http://schemas.openxmlformats.org/officeDocument/2006/relationships/hyperlink" Target="https://git-scm.com/book/en/v2/Git-Tools-Credential-Storage"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sp>
        <p:nvSpPr>
          <p:cNvPr id="68" name="Google Shape;68;p16"/>
          <p:cNvSpPr txBox="1"/>
          <p:nvPr>
            <p:ph idx="4294967295" type="ctrTitle"/>
          </p:nvPr>
        </p:nvSpPr>
        <p:spPr>
          <a:xfrm>
            <a:off x="535775" y="1230125"/>
            <a:ext cx="8072400" cy="1950900"/>
          </a:xfrm>
          <a:prstGeom prst="rect">
            <a:avLst/>
          </a:prstGeom>
          <a:noFill/>
          <a:ln>
            <a:noFill/>
          </a:ln>
        </p:spPr>
        <p:txBody>
          <a:bodyPr anchorCtr="0" anchor="b" bIns="35725" lIns="35725" spcFirstLastPara="1" rIns="35725" wrap="square" tIns="35725">
            <a:normAutofit/>
          </a:bodyPr>
          <a:lstStyle/>
          <a:p>
            <a:pPr indent="0" lvl="0" marL="0" marR="0" rtl="0" algn="ctr">
              <a:lnSpc>
                <a:spcPct val="100000"/>
              </a:lnSpc>
              <a:spcBef>
                <a:spcPts val="0"/>
              </a:spcBef>
              <a:spcAft>
                <a:spcPts val="0"/>
              </a:spcAft>
              <a:buClr>
                <a:srgbClr val="FFFFFF"/>
              </a:buClr>
              <a:buSzPts val="2500"/>
              <a:buFont typeface="Helvetica Neue"/>
              <a:buNone/>
            </a:pPr>
            <a:r>
              <a:rPr b="0" i="0" lang="en-GB" sz="2961" u="none" cap="none" strike="noStrike">
                <a:latin typeface="Helvetica Neue"/>
                <a:ea typeface="Helvetica Neue"/>
                <a:cs typeface="Helvetica Neue"/>
                <a:sym typeface="Helvetica Neue"/>
              </a:rPr>
              <a:t>Software Engineering in Practice</a:t>
            </a:r>
            <a:endParaRPr b="0" i="0" sz="2961" u="none" cap="none" strike="noStrike">
              <a:latin typeface="Helvetica Neue"/>
              <a:ea typeface="Helvetica Neue"/>
              <a:cs typeface="Helvetica Neue"/>
              <a:sym typeface="Helvetica Neue"/>
            </a:endParaRPr>
          </a:p>
          <a:p>
            <a:pPr indent="0" lvl="0" marL="0" marR="0" rtl="0" algn="ctr">
              <a:lnSpc>
                <a:spcPct val="100000"/>
              </a:lnSpc>
              <a:spcBef>
                <a:spcPts val="0"/>
              </a:spcBef>
              <a:spcAft>
                <a:spcPts val="0"/>
              </a:spcAft>
              <a:buClr>
                <a:srgbClr val="FFFFFF"/>
              </a:buClr>
              <a:buSzPts val="2500"/>
              <a:buFont typeface="Helvetica Neue"/>
              <a:buNone/>
            </a:pPr>
            <a:r>
              <a:t/>
            </a:r>
            <a:endParaRPr b="0" i="0" sz="2761" u="none" cap="none" strike="noStrike">
              <a:latin typeface="Helvetica Neue"/>
              <a:ea typeface="Helvetica Neue"/>
              <a:cs typeface="Helvetica Neue"/>
              <a:sym typeface="Helvetica Neue"/>
            </a:endParaRPr>
          </a:p>
          <a:p>
            <a:pPr indent="0" lvl="0" marL="0" marR="0" rtl="0" algn="ctr">
              <a:lnSpc>
                <a:spcPct val="115000"/>
              </a:lnSpc>
              <a:spcBef>
                <a:spcPts val="0"/>
              </a:spcBef>
              <a:spcAft>
                <a:spcPts val="0"/>
              </a:spcAft>
              <a:buClr>
                <a:srgbClr val="FFFFFF"/>
              </a:buClr>
              <a:buSzPts val="3900"/>
              <a:buFont typeface="Helvetica Neue"/>
              <a:buNone/>
            </a:pPr>
            <a:r>
              <a:rPr b="0" i="0" lang="en-GB" sz="3900" u="none" cap="none" strike="noStrike">
                <a:latin typeface="Helvetica Neue"/>
                <a:ea typeface="Helvetica Neue"/>
                <a:cs typeface="Helvetica Neue"/>
                <a:sym typeface="Helvetica Neue"/>
              </a:rPr>
              <a:t>Lab 3: Working with Git and GitHub</a:t>
            </a:r>
            <a:endParaRPr b="0" i="0" sz="3900" u="none" cap="none" strike="noStrike">
              <a:latin typeface="Helvetica Neue"/>
              <a:ea typeface="Helvetica Neue"/>
              <a:cs typeface="Helvetica Neue"/>
              <a:sym typeface="Helvetica Neue"/>
            </a:endParaRPr>
          </a:p>
        </p:txBody>
      </p:sp>
      <p:pic>
        <p:nvPicPr>
          <p:cNvPr descr="Image" id="69" name="Google Shape;69;p16"/>
          <p:cNvPicPr preferRelativeResize="0"/>
          <p:nvPr/>
        </p:nvPicPr>
        <p:blipFill rotWithShape="1">
          <a:blip r:embed="rId3">
            <a:alphaModFix/>
          </a:blip>
          <a:srcRect b="0" l="0" r="0" t="0"/>
          <a:stretch/>
        </p:blipFill>
        <p:spPr>
          <a:xfrm>
            <a:off x="5921876" y="1"/>
            <a:ext cx="3222125" cy="802500"/>
          </a:xfrm>
          <a:prstGeom prst="rect">
            <a:avLst/>
          </a:prstGeom>
          <a:noFill/>
          <a:ln>
            <a:noFill/>
          </a:ln>
          <a:effectLst>
            <a:outerShdw blurRad="254000" rotWithShape="0" dir="5400000" dist="127000">
              <a:srgbClr val="000000">
                <a:alpha val="69019"/>
              </a:srgbClr>
            </a:outerShdw>
          </a:effectLst>
        </p:spPr>
      </p:pic>
      <p:sp>
        <p:nvSpPr>
          <p:cNvPr id="70" name="Google Shape;70;p16"/>
          <p:cNvSpPr txBox="1"/>
          <p:nvPr/>
        </p:nvSpPr>
        <p:spPr>
          <a:xfrm>
            <a:off x="1782575" y="3502475"/>
            <a:ext cx="2673900" cy="855300"/>
          </a:xfrm>
          <a:prstGeom prst="rect">
            <a:avLst/>
          </a:prstGeom>
          <a:noFill/>
          <a:ln>
            <a:noFill/>
          </a:ln>
        </p:spPr>
        <p:txBody>
          <a:bodyPr anchorCtr="0" anchor="t" bIns="35725" lIns="35725" spcFirstLastPara="1" rIns="35725" wrap="square" tIns="35725">
            <a:normAutofit fontScale="92500" lnSpcReduction="20000"/>
          </a:bodyPr>
          <a:lstStyle/>
          <a:p>
            <a:pPr indent="0" lvl="0" marL="0" marR="0" rtl="0" algn="ctr">
              <a:lnSpc>
                <a:spcPct val="115000"/>
              </a:lnSpc>
              <a:spcBef>
                <a:spcPts val="0"/>
              </a:spcBef>
              <a:spcAft>
                <a:spcPts val="0"/>
              </a:spcAft>
              <a:buClr>
                <a:srgbClr val="FFFFFF"/>
              </a:buClr>
              <a:buSzPct val="89473"/>
              <a:buFont typeface="Helvetica Neue"/>
              <a:buNone/>
            </a:pPr>
            <a:r>
              <a:rPr b="0" i="0" lang="en-GB" sz="1900" u="none" cap="none" strike="noStrike">
                <a:solidFill>
                  <a:srgbClr val="000000"/>
                </a:solidFill>
                <a:latin typeface="Helvetica Neue"/>
                <a:ea typeface="Helvetica Neue"/>
                <a:cs typeface="Helvetica Neue"/>
                <a:sym typeface="Helvetica Neue"/>
              </a:rPr>
              <a:t>Zoe Kotti</a:t>
            </a:r>
            <a:endParaRPr b="0" i="0" sz="12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0070C0"/>
              </a:buClr>
              <a:buSzPct val="89473"/>
              <a:buFont typeface="Helvetica Neue"/>
              <a:buNone/>
            </a:pPr>
            <a:r>
              <a:rPr b="0" i="0" lang="en-GB" sz="1900" u="sng" cap="none" strike="noStrike">
                <a:solidFill>
                  <a:srgbClr val="54BFB9"/>
                </a:solidFill>
                <a:latin typeface="Helvetica Neue"/>
                <a:ea typeface="Helvetica Neue"/>
                <a:cs typeface="Helvetica Neue"/>
                <a:sym typeface="Helvetica Neue"/>
                <a:hlinkClick r:id="rId4">
                  <a:extLst>
                    <a:ext uri="{A12FA001-AC4F-418D-AE19-62706E023703}">
                      <ahyp:hlinkClr val="tx"/>
                    </a:ext>
                  </a:extLst>
                </a:hlinkClick>
              </a:rPr>
              <a:t>zoekotti@aueb.gr</a:t>
            </a:r>
            <a:endParaRPr/>
          </a:p>
          <a:p>
            <a:pPr indent="0" lvl="0" marL="0" marR="0" rtl="0" algn="ctr">
              <a:lnSpc>
                <a:spcPct val="115000"/>
              </a:lnSpc>
              <a:spcBef>
                <a:spcPts val="0"/>
              </a:spcBef>
              <a:spcAft>
                <a:spcPts val="0"/>
              </a:spcAft>
              <a:buClr>
                <a:srgbClr val="0070C0"/>
              </a:buClr>
              <a:buSzPct val="89473"/>
              <a:buFont typeface="Helvetica Neue"/>
              <a:buNone/>
            </a:pPr>
            <a:r>
              <a:rPr b="0" i="0" lang="en-GB" sz="1900" u="sng" cap="none" strike="noStrike">
                <a:solidFill>
                  <a:srgbClr val="54BFB9"/>
                </a:solidFill>
                <a:latin typeface="Helvetica Neue"/>
                <a:ea typeface="Helvetica Neue"/>
                <a:cs typeface="Helvetica Neue"/>
                <a:sym typeface="Helvetica Neue"/>
                <a:hlinkClick r:id="rId5">
                  <a:extLst>
                    <a:ext uri="{A12FA001-AC4F-418D-AE19-62706E023703}">
                      <ahyp:hlinkClr val="tx"/>
                    </a:ext>
                  </a:extLst>
                </a:hlinkClick>
              </a:rPr>
              <a:t>zkotti.github.io</a:t>
            </a:r>
            <a:endParaRPr sz="1900">
              <a:solidFill>
                <a:srgbClr val="54BFB9"/>
              </a:solidFill>
              <a:latin typeface="Helvetica Neue"/>
              <a:ea typeface="Helvetica Neue"/>
              <a:cs typeface="Helvetica Neue"/>
              <a:sym typeface="Helvetica Neue"/>
            </a:endParaRPr>
          </a:p>
        </p:txBody>
      </p:sp>
      <p:sp>
        <p:nvSpPr>
          <p:cNvPr id="71" name="Google Shape;71;p16"/>
          <p:cNvSpPr txBox="1"/>
          <p:nvPr/>
        </p:nvSpPr>
        <p:spPr>
          <a:xfrm>
            <a:off x="4434023" y="3502475"/>
            <a:ext cx="2870700" cy="855300"/>
          </a:xfrm>
          <a:prstGeom prst="rect">
            <a:avLst/>
          </a:prstGeom>
          <a:noFill/>
          <a:ln>
            <a:noFill/>
          </a:ln>
        </p:spPr>
        <p:txBody>
          <a:bodyPr anchorCtr="0" anchor="t" bIns="35725" lIns="35725" spcFirstLastPara="1" rIns="35725" wrap="square" tIns="35725">
            <a:normAutofit fontScale="92500" lnSpcReduction="20000"/>
          </a:bodyPr>
          <a:lstStyle/>
          <a:p>
            <a:pPr indent="0" lvl="0" marL="0" marR="0" rtl="0" algn="ctr">
              <a:lnSpc>
                <a:spcPct val="115000"/>
              </a:lnSpc>
              <a:spcBef>
                <a:spcPts val="0"/>
              </a:spcBef>
              <a:spcAft>
                <a:spcPts val="0"/>
              </a:spcAft>
              <a:buClr>
                <a:srgbClr val="FFFFFF"/>
              </a:buClr>
              <a:buSzPct val="89473"/>
              <a:buFont typeface="Helvetica Neue"/>
              <a:buNone/>
            </a:pPr>
            <a:r>
              <a:rPr b="0" i="0" lang="en-GB" sz="1900" u="none" cap="none" strike="noStrike">
                <a:solidFill>
                  <a:srgbClr val="333333"/>
                </a:solidFill>
                <a:latin typeface="Helvetica Neue"/>
                <a:ea typeface="Helvetica Neue"/>
                <a:cs typeface="Helvetica Neue"/>
                <a:sym typeface="Helvetica Neue"/>
              </a:rPr>
              <a:t>Ilias </a:t>
            </a:r>
            <a:r>
              <a:rPr lang="en-GB" sz="1900">
                <a:solidFill>
                  <a:srgbClr val="333333"/>
                </a:solidFill>
                <a:latin typeface="Helvetica Neue"/>
                <a:ea typeface="Helvetica Neue"/>
                <a:cs typeface="Helvetica Neue"/>
                <a:sym typeface="Helvetica Neue"/>
              </a:rPr>
              <a:t>Balampanis</a:t>
            </a:r>
            <a:endParaRPr b="0" i="0" sz="1200" u="none" cap="none" strike="noStrike">
              <a:solidFill>
                <a:srgbClr val="333333"/>
              </a:solidFill>
              <a:latin typeface="Arial"/>
              <a:ea typeface="Arial"/>
              <a:cs typeface="Arial"/>
              <a:sym typeface="Arial"/>
            </a:endParaRPr>
          </a:p>
          <a:p>
            <a:pPr indent="0" lvl="0" marL="0" marR="0" rtl="0" algn="ctr">
              <a:lnSpc>
                <a:spcPct val="115000"/>
              </a:lnSpc>
              <a:spcBef>
                <a:spcPts val="0"/>
              </a:spcBef>
              <a:spcAft>
                <a:spcPts val="0"/>
              </a:spcAft>
              <a:buClr>
                <a:srgbClr val="0070C0"/>
              </a:buClr>
              <a:buSzPct val="98837"/>
              <a:buFont typeface="Helvetica Neue"/>
              <a:buNone/>
            </a:pPr>
            <a:r>
              <a:rPr lang="en-GB" sz="1720" u="sng">
                <a:solidFill>
                  <a:srgbClr val="54BFB9"/>
                </a:solidFill>
                <a:latin typeface="Helvetica Neue"/>
                <a:ea typeface="Helvetica Neue"/>
                <a:cs typeface="Helvetica Neue"/>
                <a:sym typeface="Helvetica Neue"/>
                <a:hlinkClick r:id="rId6">
                  <a:extLst>
                    <a:ext uri="{A12FA001-AC4F-418D-AE19-62706E023703}">
                      <ahyp:hlinkClr val="tx"/>
                    </a:ext>
                  </a:extLst>
                </a:hlinkClick>
              </a:rPr>
              <a:t>ilbalampan@aueb.gr</a:t>
            </a:r>
            <a:endParaRPr/>
          </a:p>
          <a:p>
            <a:pPr indent="0" lvl="0" marL="0" marR="0" rtl="0" algn="ctr">
              <a:lnSpc>
                <a:spcPct val="115000"/>
              </a:lnSpc>
              <a:spcBef>
                <a:spcPts val="0"/>
              </a:spcBef>
              <a:spcAft>
                <a:spcPts val="0"/>
              </a:spcAft>
              <a:buClr>
                <a:srgbClr val="0070C0"/>
              </a:buClr>
              <a:buSzPct val="89473"/>
              <a:buFont typeface="Helvetica Neue"/>
              <a:buNone/>
            </a:pPr>
            <a:r>
              <a:rPr lang="en-GB" sz="1900" u="sng">
                <a:solidFill>
                  <a:srgbClr val="54BFB9"/>
                </a:solidFill>
                <a:latin typeface="Helvetica Neue"/>
                <a:ea typeface="Helvetica Neue"/>
                <a:cs typeface="Helvetica Neue"/>
                <a:sym typeface="Helvetica Neue"/>
                <a:hlinkClick r:id="rId7">
                  <a:extLst>
                    <a:ext uri="{A12FA001-AC4F-418D-AE19-62706E023703}">
                      <ahyp:hlinkClr val="tx"/>
                    </a:ext>
                  </a:extLst>
                </a:hlinkClick>
              </a:rPr>
              <a:t>ibalampanis.github.io</a:t>
            </a:r>
            <a:endParaRPr sz="1900">
              <a:solidFill>
                <a:srgbClr val="54BFB9"/>
              </a:solidFill>
              <a:latin typeface="Helvetica Neue"/>
              <a:ea typeface="Helvetica Neue"/>
              <a:cs typeface="Helvetica Neue"/>
              <a:sym typeface="Helvetica Neue"/>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25"/>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GB" sz="1000" u="none" cap="none" strike="noStrike">
                <a:solidFill>
                  <a:srgbClr val="EBEBEB"/>
                </a:solidFill>
                <a:latin typeface="Helvetica Neue"/>
                <a:ea typeface="Helvetica Neue"/>
                <a:cs typeface="Helvetica Neue"/>
                <a:sym typeface="Helvetica Neue"/>
              </a:rPr>
              <a:t>‹#›</a:t>
            </a:fld>
            <a:endParaRPr b="0" i="0" sz="1000" u="none" cap="none" strike="noStrike">
              <a:solidFill>
                <a:srgbClr val="EBEBEB"/>
              </a:solidFill>
              <a:latin typeface="Helvetica Neue"/>
              <a:ea typeface="Helvetica Neue"/>
              <a:cs typeface="Helvetica Neue"/>
              <a:sym typeface="Helvetica Neue"/>
            </a:endParaRPr>
          </a:p>
        </p:txBody>
      </p:sp>
      <p:sp>
        <p:nvSpPr>
          <p:cNvPr id="140" name="Google Shape;140;p25"/>
          <p:cNvSpPr txBox="1"/>
          <p:nvPr>
            <p:ph type="title"/>
          </p:nvPr>
        </p:nvSpPr>
        <p:spPr>
          <a:xfrm>
            <a:off x="526950" y="52219"/>
            <a:ext cx="8090100" cy="9942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F2F2F2"/>
              </a:buClr>
              <a:buSzPts val="4400"/>
              <a:buFont typeface="Calibri"/>
              <a:buNone/>
            </a:pPr>
            <a:r>
              <a:rPr b="0" lang="en-GB" sz="3600">
                <a:solidFill>
                  <a:schemeClr val="dk1"/>
                </a:solidFill>
                <a:latin typeface="Helvetica Neue"/>
                <a:ea typeface="Helvetica Neue"/>
                <a:cs typeface="Helvetica Neue"/>
                <a:sym typeface="Helvetica Neue"/>
              </a:rPr>
              <a:t>Connecting over SSH (2)</a:t>
            </a:r>
            <a:endParaRPr b="0" sz="3600">
              <a:solidFill>
                <a:schemeClr val="dk1"/>
              </a:solidFill>
              <a:latin typeface="Helvetica Neue"/>
              <a:ea typeface="Helvetica Neue"/>
              <a:cs typeface="Helvetica Neue"/>
              <a:sym typeface="Helvetica Neue"/>
            </a:endParaRPr>
          </a:p>
        </p:txBody>
      </p:sp>
      <p:pic>
        <p:nvPicPr>
          <p:cNvPr id="141" name="Google Shape;141;p25"/>
          <p:cNvPicPr preferRelativeResize="0"/>
          <p:nvPr/>
        </p:nvPicPr>
        <p:blipFill rotWithShape="1">
          <a:blip r:embed="rId3">
            <a:alphaModFix/>
          </a:blip>
          <a:srcRect b="0" l="0" r="0" t="0"/>
          <a:stretch/>
        </p:blipFill>
        <p:spPr>
          <a:xfrm>
            <a:off x="738188" y="970220"/>
            <a:ext cx="7667625" cy="3638550"/>
          </a:xfrm>
          <a:prstGeom prst="rect">
            <a:avLst/>
          </a:prstGeom>
          <a:noFill/>
          <a:ln cap="flat" cmpd="sng" w="9525">
            <a:solidFill>
              <a:srgbClr val="B7B7B7"/>
            </a:solidFill>
            <a:prstDash val="solid"/>
            <a:round/>
            <a:headEnd len="sm" w="sm" type="none"/>
            <a:tailEnd len="sm" w="sm" type="none"/>
          </a:ln>
        </p:spPr>
      </p:pic>
      <p:sp>
        <p:nvSpPr>
          <p:cNvPr id="142" name="Google Shape;142;p25"/>
          <p:cNvSpPr txBox="1"/>
          <p:nvPr/>
        </p:nvSpPr>
        <p:spPr>
          <a:xfrm>
            <a:off x="662000" y="4627775"/>
            <a:ext cx="6410100" cy="369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GB" sz="1200" u="sng" cap="none" strike="noStrike">
                <a:solidFill>
                  <a:srgbClr val="54BFB9"/>
                </a:solidFill>
                <a:latin typeface="Helvetica Neue"/>
                <a:ea typeface="Helvetica Neue"/>
                <a:cs typeface="Helvetica Neue"/>
                <a:sym typeface="Helvetica Neue"/>
                <a:hlinkClick r:id="rId4">
                  <a:extLst>
                    <a:ext uri="{A12FA001-AC4F-418D-AE19-62706E023703}">
                      <ahyp:hlinkClr val="tx"/>
                    </a:ext>
                  </a:extLst>
                </a:hlinkClick>
              </a:rPr>
              <a:t>Medium, </a:t>
            </a:r>
            <a:r>
              <a:rPr b="0" i="1" lang="en-GB" sz="1200" u="sng" cap="none" strike="noStrike">
                <a:solidFill>
                  <a:srgbClr val="54BFB9"/>
                </a:solidFill>
                <a:latin typeface="Helvetica Neue"/>
                <a:ea typeface="Helvetica Neue"/>
                <a:cs typeface="Helvetica Neue"/>
                <a:sym typeface="Helvetica Neue"/>
                <a:hlinkClick r:id="rId5">
                  <a:extLst>
                    <a:ext uri="{A12FA001-AC4F-418D-AE19-62706E023703}">
                      <ahyp:hlinkClr val="tx"/>
                    </a:ext>
                  </a:extLst>
                </a:hlinkClick>
              </a:rPr>
              <a:t>Configuring SSH Key Authentication on Linux</a:t>
            </a:r>
            <a:r>
              <a:rPr b="0" i="0" lang="en-GB" sz="1200" u="none" cap="none" strike="noStrike">
                <a:solidFill>
                  <a:srgbClr val="00B0F0"/>
                </a:solidFill>
                <a:latin typeface="Helvetica Neue"/>
                <a:ea typeface="Helvetica Neue"/>
                <a:cs typeface="Helvetica Neue"/>
                <a:sym typeface="Helvetica Neue"/>
              </a:rPr>
              <a:t> </a:t>
            </a:r>
            <a:endParaRPr b="0" i="0" sz="1200" u="none" cap="none" strike="noStrike">
              <a:solidFill>
                <a:srgbClr val="00B0F0"/>
              </a:solidFill>
              <a:latin typeface="Helvetica Neue"/>
              <a:ea typeface="Helvetica Neue"/>
              <a:cs typeface="Helvetica Neue"/>
              <a:sym typeface="Helvetica Neue"/>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sp>
        <p:nvSpPr>
          <p:cNvPr id="147" name="Google Shape;147;p26"/>
          <p:cNvSpPr txBox="1"/>
          <p:nvPr>
            <p:ph type="title"/>
          </p:nvPr>
        </p:nvSpPr>
        <p:spPr>
          <a:xfrm>
            <a:off x="628650" y="58337"/>
            <a:ext cx="7886700" cy="9942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F2F2F2"/>
              </a:buClr>
              <a:buSzPts val="4400"/>
              <a:buFont typeface="Calibri"/>
              <a:buNone/>
            </a:pPr>
            <a:r>
              <a:rPr b="0" lang="en-GB" sz="3600">
                <a:solidFill>
                  <a:schemeClr val="dk1"/>
                </a:solidFill>
                <a:latin typeface="Helvetica Neue"/>
                <a:ea typeface="Helvetica Neue"/>
                <a:cs typeface="Helvetica Neue"/>
                <a:sym typeface="Helvetica Neue"/>
              </a:rPr>
              <a:t>How to create an SSH key pair</a:t>
            </a:r>
            <a:endParaRPr b="0" sz="3600">
              <a:solidFill>
                <a:schemeClr val="dk1"/>
              </a:solidFill>
              <a:latin typeface="Helvetica Neue"/>
              <a:ea typeface="Helvetica Neue"/>
              <a:cs typeface="Helvetica Neue"/>
              <a:sym typeface="Helvetica Neue"/>
            </a:endParaRPr>
          </a:p>
        </p:txBody>
      </p:sp>
      <p:sp>
        <p:nvSpPr>
          <p:cNvPr id="148" name="Google Shape;148;p26"/>
          <p:cNvSpPr txBox="1"/>
          <p:nvPr>
            <p:ph idx="1" type="body"/>
          </p:nvPr>
        </p:nvSpPr>
        <p:spPr>
          <a:xfrm>
            <a:off x="226975" y="933824"/>
            <a:ext cx="9153600" cy="4021800"/>
          </a:xfrm>
          <a:prstGeom prst="rect">
            <a:avLst/>
          </a:prstGeom>
          <a:noFill/>
          <a:ln>
            <a:noFill/>
          </a:ln>
        </p:spPr>
        <p:txBody>
          <a:bodyPr anchorCtr="0" anchor="t" bIns="45700" lIns="91425" spcFirstLastPara="1" rIns="91425" wrap="square" tIns="45700">
            <a:noAutofit/>
          </a:bodyPr>
          <a:lstStyle/>
          <a:p>
            <a:pPr indent="-184150" lvl="0" marL="228600" rtl="0" algn="l">
              <a:lnSpc>
                <a:spcPct val="90000"/>
              </a:lnSpc>
              <a:spcBef>
                <a:spcPts val="0"/>
              </a:spcBef>
              <a:spcAft>
                <a:spcPts val="0"/>
              </a:spcAft>
              <a:buClr>
                <a:schemeClr val="dk1"/>
              </a:buClr>
              <a:buSzPts val="1700"/>
              <a:buFont typeface="Helvetica Neue"/>
              <a:buAutoNum type="arabicPeriod"/>
            </a:pPr>
            <a:r>
              <a:rPr lang="en-GB" sz="1700">
                <a:solidFill>
                  <a:schemeClr val="dk1"/>
                </a:solidFill>
                <a:latin typeface="Helvetica Neue"/>
                <a:ea typeface="Helvetica Neue"/>
                <a:cs typeface="Helvetica Neue"/>
                <a:sym typeface="Helvetica Neue"/>
              </a:rPr>
              <a:t>In a console execute the following:</a:t>
            </a:r>
            <a:endParaRPr sz="1700">
              <a:solidFill>
                <a:schemeClr val="dk1"/>
              </a:solidFill>
              <a:latin typeface="Helvetica Neue"/>
              <a:ea typeface="Helvetica Neue"/>
              <a:cs typeface="Helvetica Neue"/>
              <a:sym typeface="Helvetica Neue"/>
            </a:endParaRPr>
          </a:p>
          <a:p>
            <a:pPr indent="0" lvl="0" marL="0" rtl="0" algn="l">
              <a:lnSpc>
                <a:spcPct val="90000"/>
              </a:lnSpc>
              <a:spcBef>
                <a:spcPts val="1000"/>
              </a:spcBef>
              <a:spcAft>
                <a:spcPts val="0"/>
              </a:spcAft>
              <a:buClr>
                <a:srgbClr val="F2F2F2"/>
              </a:buClr>
              <a:buSzPts val="1600"/>
              <a:buNone/>
            </a:pPr>
            <a:r>
              <a:rPr lang="en-GB" sz="1500">
                <a:solidFill>
                  <a:srgbClr val="F2F2F2"/>
                </a:solidFill>
                <a:highlight>
                  <a:srgbClr val="434343"/>
                </a:highlight>
                <a:latin typeface="Consolas"/>
                <a:ea typeface="Consolas"/>
                <a:cs typeface="Consolas"/>
                <a:sym typeface="Consolas"/>
              </a:rPr>
              <a:t>$ ssh-keygen -t </a:t>
            </a:r>
            <a:r>
              <a:rPr lang="en-GB" sz="1500">
                <a:highlight>
                  <a:srgbClr val="434343"/>
                </a:highlight>
                <a:latin typeface="Consolas"/>
                <a:ea typeface="Consolas"/>
                <a:cs typeface="Consolas"/>
                <a:sym typeface="Consolas"/>
              </a:rPr>
              <a:t>ed25519</a:t>
            </a:r>
            <a:r>
              <a:rPr lang="en-GB" sz="1500">
                <a:solidFill>
                  <a:srgbClr val="F2F2F2"/>
                </a:solidFill>
                <a:highlight>
                  <a:srgbClr val="434343"/>
                </a:highlight>
                <a:latin typeface="Consolas"/>
                <a:ea typeface="Consolas"/>
                <a:cs typeface="Consolas"/>
                <a:sym typeface="Consolas"/>
              </a:rPr>
              <a:t> -C </a:t>
            </a:r>
            <a:r>
              <a:rPr lang="en-GB" sz="1500">
                <a:highlight>
                  <a:srgbClr val="434343"/>
                </a:highlight>
                <a:latin typeface="Consolas"/>
                <a:ea typeface="Consolas"/>
                <a:cs typeface="Consolas"/>
                <a:sym typeface="Consolas"/>
              </a:rPr>
              <a:t>“</a:t>
            </a:r>
            <a:r>
              <a:rPr i="1" lang="en-GB" sz="1500">
                <a:highlight>
                  <a:srgbClr val="434343"/>
                </a:highlight>
                <a:latin typeface="Consolas"/>
                <a:ea typeface="Consolas"/>
                <a:cs typeface="Consolas"/>
                <a:sym typeface="Consolas"/>
              </a:rPr>
              <a:t>your_email@example.com</a:t>
            </a:r>
            <a:r>
              <a:rPr lang="en-GB" sz="1500">
                <a:highlight>
                  <a:srgbClr val="434343"/>
                </a:highlight>
                <a:latin typeface="Consolas"/>
                <a:ea typeface="Consolas"/>
                <a:cs typeface="Consolas"/>
                <a:sym typeface="Consolas"/>
              </a:rPr>
              <a:t>”</a:t>
            </a:r>
            <a:r>
              <a:rPr lang="en-GB" sz="1700">
                <a:solidFill>
                  <a:srgbClr val="F2F2F2"/>
                </a:solidFill>
                <a:highlight>
                  <a:srgbClr val="434343"/>
                </a:highlight>
                <a:latin typeface="Consolas"/>
                <a:ea typeface="Consolas"/>
                <a:cs typeface="Consolas"/>
                <a:sym typeface="Consolas"/>
              </a:rPr>
              <a:t> </a:t>
            </a:r>
            <a:endParaRPr sz="1700">
              <a:solidFill>
                <a:srgbClr val="F2F2F2"/>
              </a:solidFill>
              <a:highlight>
                <a:srgbClr val="434343"/>
              </a:highlight>
            </a:endParaRPr>
          </a:p>
          <a:p>
            <a:pPr indent="-184150" lvl="0" marL="228600" rtl="0" algn="l">
              <a:lnSpc>
                <a:spcPct val="90000"/>
              </a:lnSpc>
              <a:spcBef>
                <a:spcPts val="1000"/>
              </a:spcBef>
              <a:spcAft>
                <a:spcPts val="0"/>
              </a:spcAft>
              <a:buClr>
                <a:schemeClr val="dk1"/>
              </a:buClr>
              <a:buSzPts val="1700"/>
              <a:buFont typeface="Helvetica Neue"/>
              <a:buAutoNum type="arabicPeriod" startAt="2"/>
            </a:pPr>
            <a:r>
              <a:rPr lang="en-GB" sz="1700">
                <a:solidFill>
                  <a:schemeClr val="dk1"/>
                </a:solidFill>
                <a:latin typeface="Helvetica Neue"/>
                <a:ea typeface="Helvetica Neue"/>
                <a:cs typeface="Helvetica Neue"/>
                <a:sym typeface="Helvetica Neue"/>
              </a:rPr>
              <a:t>In the next step leave empty and press Enter.</a:t>
            </a:r>
            <a:endParaRPr sz="1700">
              <a:solidFill>
                <a:schemeClr val="dk1"/>
              </a:solidFill>
              <a:latin typeface="Helvetica Neue"/>
              <a:ea typeface="Helvetica Neue"/>
              <a:cs typeface="Helvetica Neue"/>
              <a:sym typeface="Helvetica Neue"/>
            </a:endParaRPr>
          </a:p>
          <a:p>
            <a:pPr indent="0" lvl="0" marL="0" rtl="0" algn="l">
              <a:lnSpc>
                <a:spcPct val="90000"/>
              </a:lnSpc>
              <a:spcBef>
                <a:spcPts val="1000"/>
              </a:spcBef>
              <a:spcAft>
                <a:spcPts val="0"/>
              </a:spcAft>
              <a:buClr>
                <a:srgbClr val="F2F2F2"/>
              </a:buClr>
              <a:buSzPts val="1500"/>
              <a:buNone/>
            </a:pPr>
            <a:r>
              <a:rPr lang="en-GB" sz="1500">
                <a:highlight>
                  <a:srgbClr val="434343"/>
                </a:highlight>
                <a:latin typeface="Consolas"/>
                <a:ea typeface="Consolas"/>
                <a:cs typeface="Consolas"/>
                <a:sym typeface="Consolas"/>
              </a:rPr>
              <a:t>$ Enter a file in which to save the key (</a:t>
            </a:r>
            <a:r>
              <a:rPr i="1" lang="en-GB" sz="1500">
                <a:highlight>
                  <a:srgbClr val="434343"/>
                </a:highlight>
                <a:latin typeface="Consolas"/>
                <a:ea typeface="Consolas"/>
                <a:cs typeface="Consolas"/>
                <a:sym typeface="Consolas"/>
              </a:rPr>
              <a:t>/home/you/.ssh/algorithm</a:t>
            </a:r>
            <a:r>
              <a:rPr lang="en-GB" sz="1500">
                <a:highlight>
                  <a:srgbClr val="434343"/>
                </a:highlight>
                <a:latin typeface="Consolas"/>
                <a:ea typeface="Consolas"/>
                <a:cs typeface="Consolas"/>
                <a:sym typeface="Consolas"/>
              </a:rPr>
              <a:t>): </a:t>
            </a:r>
            <a:r>
              <a:rPr i="1" lang="en-GB" sz="1500">
                <a:highlight>
                  <a:srgbClr val="434343"/>
                </a:highlight>
                <a:latin typeface="Consolas"/>
                <a:ea typeface="Consolas"/>
                <a:cs typeface="Consolas"/>
                <a:sym typeface="Consolas"/>
              </a:rPr>
              <a:t>[Press enter]</a:t>
            </a:r>
            <a:r>
              <a:rPr lang="en-GB" sz="1700">
                <a:highlight>
                  <a:srgbClr val="434343"/>
                </a:highlight>
                <a:latin typeface="Consolas"/>
                <a:ea typeface="Consolas"/>
                <a:cs typeface="Consolas"/>
                <a:sym typeface="Consolas"/>
              </a:rPr>
              <a:t> </a:t>
            </a:r>
            <a:endParaRPr i="1" sz="1700">
              <a:solidFill>
                <a:srgbClr val="FFC000"/>
              </a:solidFill>
              <a:latin typeface="Consolas"/>
              <a:ea typeface="Consolas"/>
              <a:cs typeface="Consolas"/>
              <a:sym typeface="Consolas"/>
            </a:endParaRPr>
          </a:p>
          <a:p>
            <a:pPr indent="-184150" lvl="0" marL="228600" rtl="0" algn="l">
              <a:lnSpc>
                <a:spcPct val="90000"/>
              </a:lnSpc>
              <a:spcBef>
                <a:spcPts val="1000"/>
              </a:spcBef>
              <a:spcAft>
                <a:spcPts val="0"/>
              </a:spcAft>
              <a:buClr>
                <a:schemeClr val="dk1"/>
              </a:buClr>
              <a:buSzPts val="1700"/>
              <a:buFont typeface="Helvetica Neue"/>
              <a:buAutoNum type="arabicPeriod" startAt="3"/>
            </a:pPr>
            <a:r>
              <a:rPr lang="en-GB" sz="1700">
                <a:solidFill>
                  <a:schemeClr val="dk1"/>
                </a:solidFill>
                <a:latin typeface="Helvetica Neue"/>
                <a:ea typeface="Helvetica Neue"/>
                <a:cs typeface="Helvetica Neue"/>
                <a:sym typeface="Helvetica Neue"/>
              </a:rPr>
              <a:t>When prompted, enter a password.</a:t>
            </a:r>
            <a:endParaRPr sz="1700">
              <a:solidFill>
                <a:schemeClr val="dk1"/>
              </a:solidFill>
              <a:highlight>
                <a:srgbClr val="808080"/>
              </a:highlight>
              <a:latin typeface="Helvetica Neue"/>
              <a:ea typeface="Helvetica Neue"/>
              <a:cs typeface="Helvetica Neue"/>
              <a:sym typeface="Helvetica Neue"/>
            </a:endParaRPr>
          </a:p>
          <a:p>
            <a:pPr indent="0" lvl="0" marL="0" rtl="0" algn="l">
              <a:lnSpc>
                <a:spcPct val="90000"/>
              </a:lnSpc>
              <a:spcBef>
                <a:spcPts val="1000"/>
              </a:spcBef>
              <a:spcAft>
                <a:spcPts val="0"/>
              </a:spcAft>
              <a:buClr>
                <a:srgbClr val="F2F2F2"/>
              </a:buClr>
              <a:buSzPts val="1600"/>
              <a:buNone/>
            </a:pPr>
            <a:r>
              <a:rPr lang="en-GB" sz="1500">
                <a:highlight>
                  <a:srgbClr val="434343"/>
                </a:highlight>
                <a:latin typeface="Consolas"/>
                <a:ea typeface="Consolas"/>
                <a:cs typeface="Consolas"/>
                <a:sym typeface="Consolas"/>
              </a:rPr>
              <a:t>$ Enter passphrase (empty for no passphrase): </a:t>
            </a:r>
            <a:r>
              <a:rPr i="1" lang="en-GB" sz="1500">
                <a:highlight>
                  <a:srgbClr val="434343"/>
                </a:highlight>
                <a:latin typeface="Consolas"/>
                <a:ea typeface="Consolas"/>
                <a:cs typeface="Consolas"/>
                <a:sym typeface="Consolas"/>
              </a:rPr>
              <a:t>[Type a passphrase]</a:t>
            </a:r>
            <a:endParaRPr i="1" sz="1500">
              <a:solidFill>
                <a:srgbClr val="FFC000"/>
              </a:solidFill>
              <a:highlight>
                <a:srgbClr val="434343"/>
              </a:highlight>
              <a:latin typeface="Consolas"/>
              <a:ea typeface="Consolas"/>
              <a:cs typeface="Consolas"/>
              <a:sym typeface="Consolas"/>
            </a:endParaRPr>
          </a:p>
          <a:p>
            <a:pPr indent="-184150" lvl="0" marL="228600" rtl="0" algn="l">
              <a:lnSpc>
                <a:spcPct val="90000"/>
              </a:lnSpc>
              <a:spcBef>
                <a:spcPts val="1000"/>
              </a:spcBef>
              <a:spcAft>
                <a:spcPts val="0"/>
              </a:spcAft>
              <a:buClr>
                <a:schemeClr val="dk1"/>
              </a:buClr>
              <a:buSzPts val="1700"/>
              <a:buFont typeface="Helvetica Neue"/>
              <a:buAutoNum type="arabicPeriod" startAt="4"/>
            </a:pPr>
            <a:r>
              <a:rPr lang="en-GB" sz="1700">
                <a:solidFill>
                  <a:schemeClr val="dk1"/>
                </a:solidFill>
                <a:latin typeface="Helvetica Neue"/>
                <a:ea typeface="Helvetica Neue"/>
                <a:cs typeface="Helvetica Neue"/>
                <a:sym typeface="Helvetica Neue"/>
              </a:rPr>
              <a:t>Verify the password.</a:t>
            </a:r>
            <a:r>
              <a:rPr lang="en-GB" sz="1700">
                <a:solidFill>
                  <a:schemeClr val="dk1"/>
                </a:solidFill>
                <a:highlight>
                  <a:srgbClr val="808080"/>
                </a:highlight>
                <a:latin typeface="Helvetica Neue"/>
                <a:ea typeface="Helvetica Neue"/>
                <a:cs typeface="Helvetica Neue"/>
                <a:sym typeface="Helvetica Neue"/>
              </a:rPr>
              <a:t>	</a:t>
            </a:r>
            <a:endParaRPr sz="1700">
              <a:solidFill>
                <a:schemeClr val="dk1"/>
              </a:solidFill>
              <a:latin typeface="Helvetica Neue"/>
              <a:ea typeface="Helvetica Neue"/>
              <a:cs typeface="Helvetica Neue"/>
              <a:sym typeface="Helvetica Neue"/>
            </a:endParaRPr>
          </a:p>
          <a:p>
            <a:pPr indent="0" lvl="0" marL="0" rtl="0" algn="l">
              <a:lnSpc>
                <a:spcPct val="90000"/>
              </a:lnSpc>
              <a:spcBef>
                <a:spcPts val="1000"/>
              </a:spcBef>
              <a:spcAft>
                <a:spcPts val="0"/>
              </a:spcAft>
              <a:buClr>
                <a:srgbClr val="F2F2F2"/>
              </a:buClr>
              <a:buSzPts val="1600"/>
              <a:buNone/>
            </a:pPr>
            <a:r>
              <a:rPr lang="en-GB" sz="1500">
                <a:highlight>
                  <a:srgbClr val="434343"/>
                </a:highlight>
                <a:latin typeface="Consolas"/>
                <a:ea typeface="Consolas"/>
                <a:cs typeface="Consolas"/>
                <a:sym typeface="Consolas"/>
              </a:rPr>
              <a:t>$ Enter same passphrase again: </a:t>
            </a:r>
            <a:r>
              <a:rPr i="1" lang="en-GB" sz="1500">
                <a:highlight>
                  <a:srgbClr val="434343"/>
                </a:highlight>
                <a:latin typeface="Consolas"/>
                <a:ea typeface="Consolas"/>
                <a:cs typeface="Consolas"/>
                <a:sym typeface="Consolas"/>
              </a:rPr>
              <a:t>[Type passphrase again]</a:t>
            </a:r>
            <a:endParaRPr i="1" sz="1500">
              <a:highlight>
                <a:srgbClr val="434343"/>
              </a:highlight>
              <a:latin typeface="Consolas"/>
              <a:ea typeface="Consolas"/>
              <a:cs typeface="Consolas"/>
              <a:sym typeface="Consolas"/>
            </a:endParaRPr>
          </a:p>
          <a:p>
            <a:pPr indent="-184150" lvl="0" marL="228600" rtl="0" algn="l">
              <a:lnSpc>
                <a:spcPct val="90000"/>
              </a:lnSpc>
              <a:spcBef>
                <a:spcPts val="1000"/>
              </a:spcBef>
              <a:spcAft>
                <a:spcPts val="0"/>
              </a:spcAft>
              <a:buClr>
                <a:schemeClr val="dk1"/>
              </a:buClr>
              <a:buSzPts val="1700"/>
              <a:buFont typeface="Helvetica Neue"/>
              <a:buAutoNum type="arabicPeriod" startAt="5"/>
            </a:pPr>
            <a:r>
              <a:rPr lang="en-GB" sz="1700">
                <a:solidFill>
                  <a:schemeClr val="dk1"/>
                </a:solidFill>
                <a:latin typeface="Helvetica Neue"/>
                <a:ea typeface="Helvetica Neue"/>
                <a:cs typeface="Helvetica Neue"/>
                <a:sym typeface="Helvetica Neue"/>
              </a:rPr>
              <a:t>Done! The new ssh key pair is stored</a:t>
            </a:r>
            <a:r>
              <a:rPr lang="en-GB" sz="1700">
                <a:latin typeface="Helvetica Neue"/>
                <a:ea typeface="Helvetica Neue"/>
                <a:cs typeface="Helvetica Neue"/>
                <a:sym typeface="Helvetica Neue"/>
              </a:rPr>
              <a:t> in: </a:t>
            </a:r>
            <a:endParaRPr sz="1700">
              <a:latin typeface="Helvetica Neue"/>
              <a:ea typeface="Helvetica Neue"/>
              <a:cs typeface="Helvetica Neue"/>
              <a:sym typeface="Helvetica Neue"/>
            </a:endParaRPr>
          </a:p>
          <a:p>
            <a:pPr indent="0" lvl="1" marL="457200" rtl="0" algn="l">
              <a:lnSpc>
                <a:spcPct val="90000"/>
              </a:lnSpc>
              <a:spcBef>
                <a:spcPts val="500"/>
              </a:spcBef>
              <a:spcAft>
                <a:spcPts val="0"/>
              </a:spcAft>
              <a:buClr>
                <a:srgbClr val="FFC000"/>
              </a:buClr>
              <a:buSzPts val="1800"/>
              <a:buNone/>
            </a:pPr>
            <a:r>
              <a:rPr lang="en-GB" sz="1700">
                <a:solidFill>
                  <a:srgbClr val="FF0000"/>
                </a:solidFill>
                <a:latin typeface="Consolas"/>
                <a:ea typeface="Consolas"/>
                <a:cs typeface="Consolas"/>
                <a:sym typeface="Consolas"/>
              </a:rPr>
              <a:t>/home/you/.ssh/</a:t>
            </a:r>
            <a:r>
              <a:rPr lang="en-GB" sz="1700">
                <a:solidFill>
                  <a:srgbClr val="FFD966"/>
                </a:solidFill>
                <a:latin typeface="Consolas"/>
                <a:ea typeface="Consolas"/>
                <a:cs typeface="Consolas"/>
                <a:sym typeface="Consolas"/>
              </a:rPr>
              <a:t>   </a:t>
            </a:r>
            <a:r>
              <a:rPr lang="en-GB" sz="1700">
                <a:solidFill>
                  <a:schemeClr val="dk1"/>
                </a:solidFill>
              </a:rPr>
              <a:t>or</a:t>
            </a:r>
            <a:r>
              <a:rPr lang="en-GB" sz="1700">
                <a:solidFill>
                  <a:srgbClr val="FFD966"/>
                </a:solidFill>
              </a:rPr>
              <a:t>       </a:t>
            </a:r>
            <a:r>
              <a:rPr lang="en-GB" sz="1700">
                <a:solidFill>
                  <a:srgbClr val="FF0000"/>
                </a:solidFill>
                <a:latin typeface="Consolas"/>
                <a:ea typeface="Consolas"/>
                <a:cs typeface="Consolas"/>
                <a:sym typeface="Consolas"/>
              </a:rPr>
              <a:t>C:\Users\you\.ssh\</a:t>
            </a:r>
            <a:endParaRPr sz="1700">
              <a:solidFill>
                <a:srgbClr val="FF0000"/>
              </a:solidFill>
            </a:endParaRPr>
          </a:p>
        </p:txBody>
      </p:sp>
      <p:sp>
        <p:nvSpPr>
          <p:cNvPr id="149" name="Google Shape;149;p26"/>
          <p:cNvSpPr txBox="1"/>
          <p:nvPr/>
        </p:nvSpPr>
        <p:spPr>
          <a:xfrm>
            <a:off x="261784" y="4602180"/>
            <a:ext cx="7886700" cy="369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600"/>
              <a:buFont typeface="Arial"/>
              <a:buNone/>
            </a:pPr>
            <a:r>
              <a:t/>
            </a:r>
            <a:endParaRPr b="0" i="0" sz="600" u="none" cap="none" strike="noStrike">
              <a:solidFill>
                <a:srgbClr val="00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200"/>
              <a:buFont typeface="Arial"/>
              <a:buNone/>
            </a:pPr>
            <a:r>
              <a:rPr b="0" i="0" lang="en-GB" sz="1200" u="sng" cap="none" strike="noStrike">
                <a:solidFill>
                  <a:srgbClr val="54BFB9"/>
                </a:solidFill>
                <a:latin typeface="Helvetica Neue"/>
                <a:ea typeface="Helvetica Neue"/>
                <a:cs typeface="Helvetica Neue"/>
                <a:sym typeface="Helvetica Neue"/>
                <a:hlinkClick r:id="rId3">
                  <a:extLst>
                    <a:ext uri="{A12FA001-AC4F-418D-AE19-62706E023703}">
                      <ahyp:hlinkClr val="tx"/>
                    </a:ext>
                  </a:extLst>
                </a:hlinkClick>
              </a:rPr>
              <a:t>GitHub Docs, </a:t>
            </a:r>
            <a:r>
              <a:rPr b="0" i="1" lang="en-GB" sz="1200" u="sng" cap="none" strike="noStrike">
                <a:solidFill>
                  <a:srgbClr val="54BFB9"/>
                </a:solidFill>
                <a:latin typeface="Helvetica Neue"/>
                <a:ea typeface="Helvetica Neue"/>
                <a:cs typeface="Helvetica Neue"/>
                <a:sym typeface="Helvetica Neue"/>
                <a:hlinkClick r:id="rId4">
                  <a:extLst>
                    <a:ext uri="{A12FA001-AC4F-418D-AE19-62706E023703}">
                      <ahyp:hlinkClr val="tx"/>
                    </a:ext>
                  </a:extLst>
                </a:hlinkClick>
              </a:rPr>
              <a:t>Generating a new SSH key and adding it to the ssh-agent</a:t>
            </a:r>
            <a:endParaRPr b="0" i="1" sz="800" u="sng" cap="none" strike="noStrike">
              <a:solidFill>
                <a:srgbClr val="54BFB9"/>
              </a:solidFill>
              <a:latin typeface="Helvetica Neue"/>
              <a:ea typeface="Helvetica Neue"/>
              <a:cs typeface="Helvetica Neue"/>
              <a:sym typeface="Helvetica Neue"/>
            </a:endParaRPr>
          </a:p>
        </p:txBody>
      </p:sp>
      <p:sp>
        <p:nvSpPr>
          <p:cNvPr id="150" name="Google Shape;150;p26"/>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GB" sz="1000" u="none" cap="none" strike="noStrike">
                <a:solidFill>
                  <a:srgbClr val="EBEBEB"/>
                </a:solidFill>
                <a:latin typeface="Helvetica Neue"/>
                <a:ea typeface="Helvetica Neue"/>
                <a:cs typeface="Helvetica Neue"/>
                <a:sym typeface="Helvetica Neue"/>
              </a:rPr>
              <a:t>‹#›</a:t>
            </a:fld>
            <a:endParaRPr b="0" i="0" sz="1000" u="none" cap="none" strike="noStrike">
              <a:solidFill>
                <a:srgbClr val="EBEBEB"/>
              </a:solidFill>
              <a:latin typeface="Helvetica Neue"/>
              <a:ea typeface="Helvetica Neue"/>
              <a:cs typeface="Helvetica Neue"/>
              <a:sym typeface="Helvetica Neue"/>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sp>
        <p:nvSpPr>
          <p:cNvPr id="155" name="Google Shape;155;p27"/>
          <p:cNvSpPr txBox="1"/>
          <p:nvPr>
            <p:ph type="title"/>
          </p:nvPr>
        </p:nvSpPr>
        <p:spPr>
          <a:xfrm>
            <a:off x="306250" y="45250"/>
            <a:ext cx="8537100" cy="9942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F2F2F2"/>
              </a:buClr>
              <a:buSzPts val="3960"/>
              <a:buFont typeface="Calibri"/>
              <a:buNone/>
            </a:pPr>
            <a:r>
              <a:rPr b="0" lang="en-GB" sz="3640">
                <a:solidFill>
                  <a:schemeClr val="dk1"/>
                </a:solidFill>
                <a:latin typeface="Helvetica Neue"/>
                <a:ea typeface="Helvetica Neue"/>
                <a:cs typeface="Helvetica Neue"/>
                <a:sym typeface="Helvetica Neue"/>
              </a:rPr>
              <a:t>Add SSH key to GitHub account</a:t>
            </a:r>
            <a:endParaRPr b="0" sz="3640">
              <a:solidFill>
                <a:schemeClr val="dk1"/>
              </a:solidFill>
              <a:latin typeface="Helvetica Neue"/>
              <a:ea typeface="Helvetica Neue"/>
              <a:cs typeface="Helvetica Neue"/>
              <a:sym typeface="Helvetica Neue"/>
            </a:endParaRPr>
          </a:p>
        </p:txBody>
      </p:sp>
      <p:sp>
        <p:nvSpPr>
          <p:cNvPr id="156" name="Google Shape;156;p27"/>
          <p:cNvSpPr txBox="1"/>
          <p:nvPr>
            <p:ph idx="1" type="body"/>
          </p:nvPr>
        </p:nvSpPr>
        <p:spPr>
          <a:xfrm>
            <a:off x="353249" y="1039450"/>
            <a:ext cx="3948000" cy="3645600"/>
          </a:xfrm>
          <a:prstGeom prst="rect">
            <a:avLst/>
          </a:prstGeom>
          <a:noFill/>
          <a:ln>
            <a:noFill/>
          </a:ln>
        </p:spPr>
        <p:txBody>
          <a:bodyPr anchorCtr="0" anchor="t" bIns="45700" lIns="91425" spcFirstLastPara="1" rIns="91425" wrap="square" tIns="45700">
            <a:normAutofit/>
          </a:bodyPr>
          <a:lstStyle/>
          <a:p>
            <a:pPr indent="-177800" lvl="0" marL="228600" rtl="0" algn="l">
              <a:lnSpc>
                <a:spcPct val="90000"/>
              </a:lnSpc>
              <a:spcBef>
                <a:spcPts val="0"/>
              </a:spcBef>
              <a:spcAft>
                <a:spcPts val="0"/>
              </a:spcAft>
              <a:buClr>
                <a:schemeClr val="dk1"/>
              </a:buClr>
              <a:buSzPts val="2000"/>
              <a:buFont typeface="Helvetica Neue"/>
              <a:buAutoNum type="arabicPeriod"/>
            </a:pPr>
            <a:r>
              <a:rPr lang="en-GB" sz="2000">
                <a:solidFill>
                  <a:schemeClr val="dk1"/>
                </a:solidFill>
                <a:latin typeface="Helvetica Neue"/>
                <a:ea typeface="Helvetica Neue"/>
                <a:cs typeface="Helvetica Neue"/>
                <a:sym typeface="Helvetica Neue"/>
              </a:rPr>
              <a:t>Add the </a:t>
            </a:r>
            <a:r>
              <a:rPr lang="en-GB" sz="2000">
                <a:solidFill>
                  <a:srgbClr val="FF0000"/>
                </a:solidFill>
              </a:rPr>
              <a:t>public</a:t>
            </a:r>
            <a:r>
              <a:rPr lang="en-GB" sz="2000">
                <a:solidFill>
                  <a:schemeClr val="accent4"/>
                </a:solidFill>
                <a:latin typeface="Helvetica Neue"/>
                <a:ea typeface="Helvetica Neue"/>
                <a:cs typeface="Helvetica Neue"/>
                <a:sym typeface="Helvetica Neue"/>
              </a:rPr>
              <a:t> </a:t>
            </a:r>
            <a:r>
              <a:rPr lang="en-GB" sz="2000">
                <a:solidFill>
                  <a:schemeClr val="dk1"/>
                </a:solidFill>
                <a:latin typeface="Helvetica Neue"/>
                <a:ea typeface="Helvetica Neue"/>
                <a:cs typeface="Helvetica Neue"/>
                <a:sym typeface="Helvetica Neue"/>
              </a:rPr>
              <a:t>SSH key to your GitHub account.</a:t>
            </a:r>
            <a:endParaRPr sz="1600">
              <a:solidFill>
                <a:schemeClr val="dk1"/>
              </a:solidFill>
              <a:latin typeface="Helvetica Neue"/>
              <a:ea typeface="Helvetica Neue"/>
              <a:cs typeface="Helvetica Neue"/>
              <a:sym typeface="Helvetica Neue"/>
            </a:endParaRPr>
          </a:p>
        </p:txBody>
      </p:sp>
      <p:sp>
        <p:nvSpPr>
          <p:cNvPr id="157" name="Google Shape;157;p27"/>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GB" sz="1000" u="none" cap="none" strike="noStrike">
                <a:solidFill>
                  <a:srgbClr val="EBEBEB"/>
                </a:solidFill>
                <a:latin typeface="Helvetica Neue"/>
                <a:ea typeface="Helvetica Neue"/>
                <a:cs typeface="Helvetica Neue"/>
                <a:sym typeface="Helvetica Neue"/>
              </a:rPr>
              <a:t>‹#›</a:t>
            </a:fld>
            <a:endParaRPr b="0" i="0" sz="1000" u="none" cap="none" strike="noStrike">
              <a:solidFill>
                <a:srgbClr val="EBEBEB"/>
              </a:solidFill>
              <a:latin typeface="Helvetica Neue"/>
              <a:ea typeface="Helvetica Neue"/>
              <a:cs typeface="Helvetica Neue"/>
              <a:sym typeface="Helvetica Neue"/>
            </a:endParaRPr>
          </a:p>
        </p:txBody>
      </p:sp>
      <p:sp>
        <p:nvSpPr>
          <p:cNvPr id="158" name="Google Shape;158;p27"/>
          <p:cNvSpPr txBox="1"/>
          <p:nvPr>
            <p:ph idx="1" type="body"/>
          </p:nvPr>
        </p:nvSpPr>
        <p:spPr>
          <a:xfrm>
            <a:off x="4772850" y="1039450"/>
            <a:ext cx="3948000" cy="4020600"/>
          </a:xfrm>
          <a:prstGeom prst="rect">
            <a:avLst/>
          </a:prstGeom>
          <a:noFill/>
          <a:ln>
            <a:noFill/>
          </a:ln>
        </p:spPr>
        <p:txBody>
          <a:bodyPr anchorCtr="0" anchor="t" bIns="45700" lIns="91425" spcFirstLastPara="1" rIns="91425" wrap="square" tIns="45700">
            <a:noAutofit/>
          </a:bodyPr>
          <a:lstStyle/>
          <a:p>
            <a:pPr indent="-178746" lvl="0" marL="228600" rtl="0" algn="l">
              <a:lnSpc>
                <a:spcPct val="95000"/>
              </a:lnSpc>
              <a:spcBef>
                <a:spcPts val="1000"/>
              </a:spcBef>
              <a:spcAft>
                <a:spcPts val="0"/>
              </a:spcAft>
              <a:buClr>
                <a:schemeClr val="dk1"/>
              </a:buClr>
              <a:buSzPts val="2014"/>
              <a:buFont typeface="Helvetica Neue"/>
              <a:buAutoNum type="arabicPeriod" startAt="2"/>
            </a:pPr>
            <a:r>
              <a:rPr lang="en-GB" sz="2014">
                <a:solidFill>
                  <a:schemeClr val="dk1"/>
                </a:solidFill>
                <a:latin typeface="Helvetica Neue"/>
                <a:ea typeface="Helvetica Neue"/>
                <a:cs typeface="Helvetica Neue"/>
                <a:sym typeface="Helvetica Neue"/>
              </a:rPr>
              <a:t>Test the SSH connection.</a:t>
            </a:r>
            <a:endParaRPr sz="2014">
              <a:solidFill>
                <a:schemeClr val="dk1"/>
              </a:solidFill>
              <a:latin typeface="Helvetica Neue"/>
              <a:ea typeface="Helvetica Neue"/>
              <a:cs typeface="Helvetica Neue"/>
              <a:sym typeface="Helvetica Neue"/>
            </a:endParaRPr>
          </a:p>
          <a:p>
            <a:pPr indent="0" lvl="1" marL="457200" rtl="0" algn="l">
              <a:lnSpc>
                <a:spcPct val="95000"/>
              </a:lnSpc>
              <a:spcBef>
                <a:spcPts val="500"/>
              </a:spcBef>
              <a:spcAft>
                <a:spcPts val="0"/>
              </a:spcAft>
              <a:buClr>
                <a:srgbClr val="F2F2F2"/>
              </a:buClr>
              <a:buSzPts val="1550"/>
              <a:buNone/>
            </a:pPr>
            <a:r>
              <a:rPr lang="en-GB" sz="1550">
                <a:highlight>
                  <a:srgbClr val="434343"/>
                </a:highlight>
                <a:latin typeface="Consolas"/>
                <a:ea typeface="Consolas"/>
                <a:cs typeface="Consolas"/>
                <a:sym typeface="Consolas"/>
              </a:rPr>
              <a:t>$ ssh -T</a:t>
            </a:r>
            <a:r>
              <a:rPr lang="en-GB" sz="1240">
                <a:highlight>
                  <a:srgbClr val="434343"/>
                </a:highlight>
                <a:latin typeface="Consolas"/>
                <a:ea typeface="Consolas"/>
                <a:cs typeface="Consolas"/>
                <a:sym typeface="Consolas"/>
              </a:rPr>
              <a:t> </a:t>
            </a:r>
            <a:r>
              <a:rPr lang="en-GB" sz="1550">
                <a:highlight>
                  <a:srgbClr val="434343"/>
                </a:highlight>
                <a:latin typeface="Consolas"/>
                <a:ea typeface="Consolas"/>
                <a:cs typeface="Consolas"/>
                <a:sym typeface="Consolas"/>
              </a:rPr>
              <a:t>git@github.com</a:t>
            </a:r>
            <a:endParaRPr sz="1860">
              <a:highlight>
                <a:srgbClr val="434343"/>
              </a:highlight>
              <a:latin typeface="Consolas"/>
              <a:ea typeface="Consolas"/>
              <a:cs typeface="Consolas"/>
              <a:sym typeface="Consolas"/>
            </a:endParaRPr>
          </a:p>
          <a:p>
            <a:pPr indent="0" lvl="1" marL="457200" rtl="0" algn="l">
              <a:lnSpc>
                <a:spcPct val="70000"/>
              </a:lnSpc>
              <a:spcBef>
                <a:spcPts val="500"/>
              </a:spcBef>
              <a:spcAft>
                <a:spcPts val="0"/>
              </a:spcAft>
              <a:buClr>
                <a:srgbClr val="F2F2F2"/>
              </a:buClr>
              <a:buSzPts val="1550"/>
              <a:buNone/>
            </a:pPr>
            <a:r>
              <a:t/>
            </a:r>
            <a:endParaRPr sz="1550">
              <a:highlight>
                <a:srgbClr val="808080"/>
              </a:highlight>
              <a:latin typeface="Helvetica Neue"/>
              <a:ea typeface="Helvetica Neue"/>
              <a:cs typeface="Helvetica Neue"/>
              <a:sym typeface="Helvetica Neue"/>
            </a:endParaRPr>
          </a:p>
          <a:p>
            <a:pPr indent="0" lvl="1" marL="0" rtl="0" algn="l">
              <a:lnSpc>
                <a:spcPct val="70000"/>
              </a:lnSpc>
              <a:spcBef>
                <a:spcPts val="500"/>
              </a:spcBef>
              <a:spcAft>
                <a:spcPts val="0"/>
              </a:spcAft>
              <a:buClr>
                <a:srgbClr val="F2F2F2"/>
              </a:buClr>
              <a:buSzPts val="1550"/>
              <a:buNone/>
            </a:pPr>
            <a:r>
              <a:t/>
            </a:r>
            <a:endParaRPr sz="1550">
              <a:highlight>
                <a:srgbClr val="808080"/>
              </a:highlight>
              <a:latin typeface="Helvetica Neue"/>
              <a:ea typeface="Helvetica Neue"/>
              <a:cs typeface="Helvetica Neue"/>
              <a:sym typeface="Helvetica Neue"/>
            </a:endParaRPr>
          </a:p>
          <a:p>
            <a:pPr indent="0" lvl="1" marL="0" rtl="0" algn="l">
              <a:lnSpc>
                <a:spcPct val="70000"/>
              </a:lnSpc>
              <a:spcBef>
                <a:spcPts val="500"/>
              </a:spcBef>
              <a:spcAft>
                <a:spcPts val="0"/>
              </a:spcAft>
              <a:buClr>
                <a:srgbClr val="F2F2F2"/>
              </a:buClr>
              <a:buSzPts val="1550"/>
              <a:buNone/>
            </a:pPr>
            <a:r>
              <a:t/>
            </a:r>
            <a:endParaRPr sz="1550">
              <a:highlight>
                <a:srgbClr val="808080"/>
              </a:highlight>
              <a:latin typeface="Helvetica Neue"/>
              <a:ea typeface="Helvetica Neue"/>
              <a:cs typeface="Helvetica Neue"/>
              <a:sym typeface="Helvetica Neue"/>
            </a:endParaRPr>
          </a:p>
          <a:p>
            <a:pPr indent="0" lvl="1" marL="457200" rtl="0" algn="l">
              <a:lnSpc>
                <a:spcPct val="70000"/>
              </a:lnSpc>
              <a:spcBef>
                <a:spcPts val="500"/>
              </a:spcBef>
              <a:spcAft>
                <a:spcPts val="0"/>
              </a:spcAft>
              <a:buClr>
                <a:srgbClr val="F2F2F2"/>
              </a:buClr>
              <a:buSzPts val="1550"/>
              <a:buNone/>
            </a:pPr>
            <a:r>
              <a:t/>
            </a:r>
            <a:endParaRPr sz="1550">
              <a:highlight>
                <a:srgbClr val="808080"/>
              </a:highlight>
              <a:latin typeface="Helvetica Neue"/>
              <a:ea typeface="Helvetica Neue"/>
              <a:cs typeface="Helvetica Neue"/>
              <a:sym typeface="Helvetica Neue"/>
            </a:endParaRPr>
          </a:p>
          <a:p>
            <a:pPr indent="0" lvl="1" marL="457200" rtl="0" algn="l">
              <a:lnSpc>
                <a:spcPct val="70000"/>
              </a:lnSpc>
              <a:spcBef>
                <a:spcPts val="500"/>
              </a:spcBef>
              <a:spcAft>
                <a:spcPts val="0"/>
              </a:spcAft>
              <a:buClr>
                <a:srgbClr val="F2F2F2"/>
              </a:buClr>
              <a:buSzPts val="1550"/>
              <a:buNone/>
            </a:pPr>
            <a:r>
              <a:t/>
            </a:r>
            <a:endParaRPr sz="1550">
              <a:highlight>
                <a:srgbClr val="808080"/>
              </a:highlight>
              <a:latin typeface="Helvetica Neue"/>
              <a:ea typeface="Helvetica Neue"/>
              <a:cs typeface="Helvetica Neue"/>
              <a:sym typeface="Helvetica Neue"/>
            </a:endParaRPr>
          </a:p>
          <a:p>
            <a:pPr indent="0" lvl="1" marL="457200" rtl="0" algn="l">
              <a:lnSpc>
                <a:spcPct val="70000"/>
              </a:lnSpc>
              <a:spcBef>
                <a:spcPts val="500"/>
              </a:spcBef>
              <a:spcAft>
                <a:spcPts val="0"/>
              </a:spcAft>
              <a:buClr>
                <a:srgbClr val="F2F2F2"/>
              </a:buClr>
              <a:buSzPts val="1550"/>
              <a:buNone/>
            </a:pPr>
            <a:r>
              <a:t/>
            </a:r>
            <a:endParaRPr sz="1550">
              <a:highlight>
                <a:srgbClr val="808080"/>
              </a:highlight>
              <a:latin typeface="Helvetica Neue"/>
              <a:ea typeface="Helvetica Neue"/>
              <a:cs typeface="Helvetica Neue"/>
              <a:sym typeface="Helvetica Neue"/>
            </a:endParaRPr>
          </a:p>
          <a:p>
            <a:pPr indent="0" lvl="1" marL="457200" rtl="0" algn="l">
              <a:lnSpc>
                <a:spcPct val="70000"/>
              </a:lnSpc>
              <a:spcBef>
                <a:spcPts val="500"/>
              </a:spcBef>
              <a:spcAft>
                <a:spcPts val="0"/>
              </a:spcAft>
              <a:buClr>
                <a:srgbClr val="F2F2F2"/>
              </a:buClr>
              <a:buSzPts val="1550"/>
              <a:buNone/>
            </a:pPr>
            <a:r>
              <a:t/>
            </a:r>
            <a:endParaRPr sz="1550">
              <a:highlight>
                <a:srgbClr val="808080"/>
              </a:highlight>
              <a:latin typeface="Helvetica Neue"/>
              <a:ea typeface="Helvetica Neue"/>
              <a:cs typeface="Helvetica Neue"/>
              <a:sym typeface="Helvetica Neue"/>
            </a:endParaRPr>
          </a:p>
          <a:p>
            <a:pPr indent="0" lvl="1" marL="457200" rtl="0" algn="l">
              <a:lnSpc>
                <a:spcPct val="70000"/>
              </a:lnSpc>
              <a:spcBef>
                <a:spcPts val="500"/>
              </a:spcBef>
              <a:spcAft>
                <a:spcPts val="0"/>
              </a:spcAft>
              <a:buClr>
                <a:srgbClr val="F2F2F2"/>
              </a:buClr>
              <a:buSzPts val="1550"/>
              <a:buNone/>
            </a:pPr>
            <a:r>
              <a:t/>
            </a:r>
            <a:endParaRPr sz="1550">
              <a:highlight>
                <a:srgbClr val="808080"/>
              </a:highlight>
              <a:latin typeface="Helvetica Neue"/>
              <a:ea typeface="Helvetica Neue"/>
              <a:cs typeface="Helvetica Neue"/>
              <a:sym typeface="Helvetica Neue"/>
            </a:endParaRPr>
          </a:p>
          <a:p>
            <a:pPr indent="0" lvl="1" marL="457200" rtl="0" algn="l">
              <a:lnSpc>
                <a:spcPct val="70000"/>
              </a:lnSpc>
              <a:spcBef>
                <a:spcPts val="500"/>
              </a:spcBef>
              <a:spcAft>
                <a:spcPts val="0"/>
              </a:spcAft>
              <a:buClr>
                <a:srgbClr val="F2F2F2"/>
              </a:buClr>
              <a:buSzPts val="1550"/>
              <a:buNone/>
            </a:pPr>
            <a:r>
              <a:t/>
            </a:r>
            <a:endParaRPr sz="1550">
              <a:highlight>
                <a:srgbClr val="808080"/>
              </a:highlight>
              <a:latin typeface="Helvetica Neue"/>
              <a:ea typeface="Helvetica Neue"/>
              <a:cs typeface="Helvetica Neue"/>
              <a:sym typeface="Helvetica Neue"/>
            </a:endParaRPr>
          </a:p>
          <a:p>
            <a:pPr indent="0" lvl="1" marL="457200" rtl="0" algn="l">
              <a:lnSpc>
                <a:spcPct val="70000"/>
              </a:lnSpc>
              <a:spcBef>
                <a:spcPts val="500"/>
              </a:spcBef>
              <a:spcAft>
                <a:spcPts val="0"/>
              </a:spcAft>
              <a:buClr>
                <a:srgbClr val="F2F2F2"/>
              </a:buClr>
              <a:buSzPts val="1550"/>
              <a:buNone/>
            </a:pPr>
            <a:r>
              <a:t/>
            </a:r>
            <a:endParaRPr sz="1550">
              <a:highlight>
                <a:srgbClr val="808080"/>
              </a:highlight>
              <a:latin typeface="Helvetica Neue"/>
              <a:ea typeface="Helvetica Neue"/>
              <a:cs typeface="Helvetica Neue"/>
              <a:sym typeface="Helvetica Neue"/>
            </a:endParaRPr>
          </a:p>
          <a:p>
            <a:pPr indent="0" lvl="1" marL="457200" rtl="0" algn="l">
              <a:lnSpc>
                <a:spcPct val="70000"/>
              </a:lnSpc>
              <a:spcBef>
                <a:spcPts val="500"/>
              </a:spcBef>
              <a:spcAft>
                <a:spcPts val="0"/>
              </a:spcAft>
              <a:buClr>
                <a:srgbClr val="F2F2F2"/>
              </a:buClr>
              <a:buSzPts val="1550"/>
              <a:buNone/>
            </a:pPr>
            <a:r>
              <a:t/>
            </a:r>
            <a:endParaRPr sz="1550">
              <a:highlight>
                <a:srgbClr val="808080"/>
              </a:highlight>
              <a:latin typeface="Helvetica Neue"/>
              <a:ea typeface="Helvetica Neue"/>
              <a:cs typeface="Helvetica Neue"/>
              <a:sym typeface="Helvetica Neue"/>
            </a:endParaRPr>
          </a:p>
          <a:p>
            <a:pPr indent="0" lvl="1" marL="457200" rtl="0" algn="l">
              <a:lnSpc>
                <a:spcPct val="70000"/>
              </a:lnSpc>
              <a:spcBef>
                <a:spcPts val="500"/>
              </a:spcBef>
              <a:spcAft>
                <a:spcPts val="0"/>
              </a:spcAft>
              <a:buClr>
                <a:srgbClr val="F2F2F2"/>
              </a:buClr>
              <a:buSzPts val="1550"/>
              <a:buNone/>
            </a:pPr>
            <a:r>
              <a:t/>
            </a:r>
            <a:endParaRPr sz="1550">
              <a:highlight>
                <a:srgbClr val="808080"/>
              </a:highlight>
              <a:latin typeface="Helvetica Neue"/>
              <a:ea typeface="Helvetica Neue"/>
              <a:cs typeface="Helvetica Neue"/>
              <a:sym typeface="Helvetica Neue"/>
            </a:endParaRPr>
          </a:p>
          <a:p>
            <a:pPr indent="0" lvl="1" marL="457200" rtl="0" algn="l">
              <a:lnSpc>
                <a:spcPct val="70000"/>
              </a:lnSpc>
              <a:spcBef>
                <a:spcPts val="500"/>
              </a:spcBef>
              <a:spcAft>
                <a:spcPts val="0"/>
              </a:spcAft>
              <a:buClr>
                <a:srgbClr val="F2F2F2"/>
              </a:buClr>
              <a:buSzPts val="1550"/>
              <a:buNone/>
            </a:pPr>
            <a:r>
              <a:t/>
            </a:r>
            <a:endParaRPr sz="1550">
              <a:highlight>
                <a:srgbClr val="808080"/>
              </a:highlight>
              <a:latin typeface="Helvetica Neue"/>
              <a:ea typeface="Helvetica Neue"/>
              <a:cs typeface="Helvetica Neue"/>
              <a:sym typeface="Helvetica Neue"/>
            </a:endParaRPr>
          </a:p>
          <a:p>
            <a:pPr indent="0" lvl="1" marL="457200" rtl="0" algn="l">
              <a:lnSpc>
                <a:spcPct val="70000"/>
              </a:lnSpc>
              <a:spcBef>
                <a:spcPts val="500"/>
              </a:spcBef>
              <a:spcAft>
                <a:spcPts val="0"/>
              </a:spcAft>
              <a:buClr>
                <a:srgbClr val="F2F2F2"/>
              </a:buClr>
              <a:buSzPts val="1550"/>
              <a:buNone/>
            </a:pPr>
            <a:r>
              <a:t/>
            </a:r>
            <a:endParaRPr sz="1550">
              <a:highlight>
                <a:srgbClr val="808080"/>
              </a:highlight>
              <a:latin typeface="Helvetica Neue"/>
              <a:ea typeface="Helvetica Neue"/>
              <a:cs typeface="Helvetica Neue"/>
              <a:sym typeface="Helvetica Neue"/>
            </a:endParaRPr>
          </a:p>
          <a:p>
            <a:pPr indent="0" lvl="0" marL="0" rtl="0" algn="l">
              <a:lnSpc>
                <a:spcPct val="80000"/>
              </a:lnSpc>
              <a:spcBef>
                <a:spcPts val="0"/>
              </a:spcBef>
              <a:spcAft>
                <a:spcPts val="0"/>
              </a:spcAft>
              <a:buClr>
                <a:schemeClr val="dk1"/>
              </a:buClr>
              <a:buSzPts val="2800"/>
              <a:buNone/>
            </a:pPr>
            <a:r>
              <a:rPr lang="en-GB" sz="1085" u="sng">
                <a:solidFill>
                  <a:srgbClr val="54BFB9"/>
                </a:solidFill>
                <a:latin typeface="Helvetica Neue"/>
                <a:ea typeface="Helvetica Neue"/>
                <a:cs typeface="Helvetica Neue"/>
                <a:sym typeface="Helvetica Neue"/>
                <a:hlinkClick r:id="rId3">
                  <a:extLst>
                    <a:ext uri="{A12FA001-AC4F-418D-AE19-62706E023703}">
                      <ahyp:hlinkClr val="tx"/>
                    </a:ext>
                  </a:extLst>
                </a:hlinkClick>
              </a:rPr>
              <a:t>GitHub Docs, </a:t>
            </a:r>
            <a:r>
              <a:rPr i="1" lang="en-GB" sz="1085" u="sng">
                <a:solidFill>
                  <a:srgbClr val="54BFB9"/>
                </a:solidFill>
                <a:latin typeface="Helvetica Neue"/>
                <a:ea typeface="Helvetica Neue"/>
                <a:cs typeface="Helvetica Neue"/>
                <a:sym typeface="Helvetica Neue"/>
                <a:hlinkClick r:id="rId4">
                  <a:extLst>
                    <a:ext uri="{A12FA001-AC4F-418D-AE19-62706E023703}">
                      <ahyp:hlinkClr val="tx"/>
                    </a:ext>
                  </a:extLst>
                </a:hlinkClick>
              </a:rPr>
              <a:t>Connecting to GitHub with SSH</a:t>
            </a:r>
            <a:endParaRPr sz="1085">
              <a:solidFill>
                <a:srgbClr val="54BFB9"/>
              </a:solidFill>
              <a:latin typeface="Helvetica Neue"/>
              <a:ea typeface="Helvetica Neue"/>
              <a:cs typeface="Helvetica Neue"/>
              <a:sym typeface="Helvetica Neue"/>
            </a:endParaRPr>
          </a:p>
        </p:txBody>
      </p:sp>
      <p:sp>
        <p:nvSpPr>
          <p:cNvPr id="159" name="Google Shape;159;p27"/>
          <p:cNvSpPr txBox="1"/>
          <p:nvPr/>
        </p:nvSpPr>
        <p:spPr>
          <a:xfrm>
            <a:off x="4878600" y="2147600"/>
            <a:ext cx="3736500" cy="1075200"/>
          </a:xfrm>
          <a:prstGeom prst="rect">
            <a:avLst/>
          </a:prstGeom>
          <a:noFill/>
          <a:ln cap="flat" cmpd="sng" w="9525">
            <a:solidFill>
              <a:srgbClr val="434343"/>
            </a:solidFill>
            <a:prstDash val="solid"/>
            <a:round/>
            <a:headEnd len="sm" w="sm" type="none"/>
            <a:tailEnd len="sm" w="sm" type="none"/>
          </a:ln>
        </p:spPr>
        <p:txBody>
          <a:bodyPr anchorCtr="0" anchor="t" bIns="91425" lIns="91425" spcFirstLastPara="1" rIns="91425" wrap="square" tIns="91425">
            <a:spAutoFit/>
          </a:bodyPr>
          <a:lstStyle/>
          <a:p>
            <a:pPr indent="-311150" lvl="0" marL="457200" marR="0" rtl="0" algn="l">
              <a:lnSpc>
                <a:spcPct val="115000"/>
              </a:lnSpc>
              <a:spcBef>
                <a:spcPts val="0"/>
              </a:spcBef>
              <a:spcAft>
                <a:spcPts val="0"/>
              </a:spcAft>
              <a:buClr>
                <a:schemeClr val="dk1"/>
              </a:buClr>
              <a:buSzPts val="1300"/>
              <a:buFont typeface="Helvetica Neue"/>
              <a:buChar char="●"/>
            </a:pPr>
            <a:r>
              <a:rPr b="0" i="0" lang="en-GB" sz="1300" u="none" cap="none" strike="noStrike">
                <a:solidFill>
                  <a:schemeClr val="dk1"/>
                </a:solidFill>
                <a:latin typeface="Helvetica Neue"/>
                <a:ea typeface="Helvetica Neue"/>
                <a:cs typeface="Helvetica Neue"/>
                <a:sym typeface="Helvetica Neue"/>
              </a:rPr>
              <a:t>SSH key pairs → Encrypt and</a:t>
            </a:r>
            <a:r>
              <a:rPr b="0" i="0" lang="en-GB" sz="1300" u="none" cap="none" strike="noStrike">
                <a:solidFill>
                  <a:srgbClr val="F2F2F2"/>
                </a:solidFill>
                <a:latin typeface="Helvetica Neue"/>
                <a:ea typeface="Helvetica Neue"/>
                <a:cs typeface="Helvetica Neue"/>
                <a:sym typeface="Helvetica Neue"/>
              </a:rPr>
              <a:t> </a:t>
            </a:r>
            <a:r>
              <a:rPr b="0" i="0" lang="en-GB" sz="1300" u="none" cap="none" strike="noStrike">
                <a:solidFill>
                  <a:srgbClr val="FF0000"/>
                </a:solidFill>
                <a:latin typeface="Helvetica Neue"/>
                <a:ea typeface="Helvetica Neue"/>
                <a:cs typeface="Helvetica Neue"/>
                <a:sym typeface="Helvetica Neue"/>
              </a:rPr>
              <a:t>authenticate remote connections.</a:t>
            </a:r>
            <a:endParaRPr b="0" i="0" sz="1300" u="none" cap="none" strike="noStrike">
              <a:solidFill>
                <a:srgbClr val="FF0000"/>
              </a:solidFill>
              <a:latin typeface="Helvetica Neue"/>
              <a:ea typeface="Helvetica Neue"/>
              <a:cs typeface="Helvetica Neue"/>
              <a:sym typeface="Helvetica Neue"/>
            </a:endParaRPr>
          </a:p>
          <a:p>
            <a:pPr indent="-311150" lvl="0" marL="457200" marR="0" rtl="0" algn="l">
              <a:lnSpc>
                <a:spcPct val="115000"/>
              </a:lnSpc>
              <a:spcBef>
                <a:spcPts val="0"/>
              </a:spcBef>
              <a:spcAft>
                <a:spcPts val="0"/>
              </a:spcAft>
              <a:buClr>
                <a:schemeClr val="dk1"/>
              </a:buClr>
              <a:buSzPts val="1300"/>
              <a:buFont typeface="Helvetica Neue"/>
              <a:buChar char="●"/>
            </a:pPr>
            <a:r>
              <a:rPr b="0" i="0" lang="en-GB" sz="1300" u="none" cap="none" strike="noStrike">
                <a:solidFill>
                  <a:schemeClr val="dk1"/>
                </a:solidFill>
                <a:latin typeface="Helvetica Neue"/>
                <a:ea typeface="Helvetica Neue"/>
                <a:cs typeface="Helvetica Neue"/>
                <a:sym typeface="Helvetica Neue"/>
              </a:rPr>
              <a:t>GPG key pairs → Encrypt and</a:t>
            </a:r>
            <a:r>
              <a:rPr b="0" i="0" lang="en-GB" sz="1300" u="none" cap="none" strike="noStrike">
                <a:solidFill>
                  <a:srgbClr val="F2F2F2"/>
                </a:solidFill>
                <a:latin typeface="Helvetica Neue"/>
                <a:ea typeface="Helvetica Neue"/>
                <a:cs typeface="Helvetica Neue"/>
                <a:sym typeface="Helvetica Neue"/>
              </a:rPr>
              <a:t> </a:t>
            </a:r>
            <a:r>
              <a:rPr b="0" i="0" lang="en-GB" sz="1300" u="none" cap="none" strike="noStrike">
                <a:solidFill>
                  <a:srgbClr val="FF0000"/>
                </a:solidFill>
                <a:latin typeface="Helvetica Neue"/>
                <a:ea typeface="Helvetica Neue"/>
                <a:cs typeface="Helvetica Neue"/>
                <a:sym typeface="Helvetica Neue"/>
              </a:rPr>
              <a:t>sign messages/data.</a:t>
            </a:r>
            <a:endParaRPr b="0" i="0" sz="1500" u="none" cap="none" strike="noStrike">
              <a:solidFill>
                <a:srgbClr val="FF0000"/>
              </a:solidFill>
              <a:latin typeface="Helvetica Neue"/>
              <a:ea typeface="Helvetica Neue"/>
              <a:cs typeface="Helvetica Neue"/>
              <a:sym typeface="Helvetica Neue"/>
            </a:endParaRPr>
          </a:p>
        </p:txBody>
      </p:sp>
      <p:cxnSp>
        <p:nvCxnSpPr>
          <p:cNvPr id="160" name="Google Shape;160;p27"/>
          <p:cNvCxnSpPr/>
          <p:nvPr/>
        </p:nvCxnSpPr>
        <p:spPr>
          <a:xfrm flipH="1" rot="10800000">
            <a:off x="4909000" y="1794450"/>
            <a:ext cx="3366900" cy="9300"/>
          </a:xfrm>
          <a:prstGeom prst="straightConnector1">
            <a:avLst/>
          </a:prstGeom>
          <a:noFill/>
          <a:ln cap="flat" cmpd="sng" w="38100">
            <a:solidFill>
              <a:srgbClr val="434343"/>
            </a:solidFill>
            <a:prstDash val="solid"/>
            <a:round/>
            <a:headEnd len="sm" w="sm" type="none"/>
            <a:tailEnd len="sm" w="sm" type="none"/>
          </a:ln>
        </p:spPr>
      </p:cxnSp>
      <p:pic>
        <p:nvPicPr>
          <p:cNvPr id="161" name="Google Shape;161;p27"/>
          <p:cNvPicPr preferRelativeResize="0"/>
          <p:nvPr/>
        </p:nvPicPr>
        <p:blipFill>
          <a:blip r:embed="rId5">
            <a:alphaModFix/>
          </a:blip>
          <a:stretch>
            <a:fillRect/>
          </a:stretch>
        </p:blipFill>
        <p:spPr>
          <a:xfrm>
            <a:off x="353250" y="1794450"/>
            <a:ext cx="4419600" cy="243971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28"/>
          <p:cNvSpPr txBox="1"/>
          <p:nvPr>
            <p:ph type="title"/>
          </p:nvPr>
        </p:nvSpPr>
        <p:spPr>
          <a:xfrm>
            <a:off x="628650" y="45244"/>
            <a:ext cx="7886700" cy="9942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F2F2F2"/>
              </a:buClr>
              <a:buSzPts val="4400"/>
              <a:buFont typeface="Calibri"/>
              <a:buNone/>
            </a:pPr>
            <a:r>
              <a:rPr b="0" lang="en-GB" sz="3600">
                <a:solidFill>
                  <a:schemeClr val="dk1"/>
                </a:solidFill>
                <a:latin typeface="Helvetica Neue"/>
                <a:ea typeface="Helvetica Neue"/>
                <a:cs typeface="Helvetica Neue"/>
                <a:sym typeface="Helvetica Neue"/>
              </a:rPr>
              <a:t>Add SSH key to </a:t>
            </a:r>
            <a:r>
              <a:rPr b="0" lang="en-GB" sz="3600">
                <a:solidFill>
                  <a:schemeClr val="dk1"/>
                </a:solidFill>
                <a:latin typeface="Consolas"/>
                <a:ea typeface="Consolas"/>
                <a:cs typeface="Consolas"/>
                <a:sym typeface="Consolas"/>
              </a:rPr>
              <a:t>ssh-agent</a:t>
            </a:r>
            <a:endParaRPr b="0" sz="3600">
              <a:solidFill>
                <a:schemeClr val="dk1"/>
              </a:solidFill>
              <a:latin typeface="Consolas"/>
              <a:ea typeface="Consolas"/>
              <a:cs typeface="Consolas"/>
              <a:sym typeface="Consolas"/>
            </a:endParaRPr>
          </a:p>
        </p:txBody>
      </p:sp>
      <p:sp>
        <p:nvSpPr>
          <p:cNvPr id="167" name="Google Shape;167;p28"/>
          <p:cNvSpPr txBox="1"/>
          <p:nvPr>
            <p:ph idx="1" type="body"/>
          </p:nvPr>
        </p:nvSpPr>
        <p:spPr>
          <a:xfrm>
            <a:off x="628650" y="1039450"/>
            <a:ext cx="7886700" cy="3807600"/>
          </a:xfrm>
          <a:prstGeom prst="rect">
            <a:avLst/>
          </a:prstGeom>
          <a:noFill/>
          <a:ln>
            <a:noFill/>
          </a:ln>
        </p:spPr>
        <p:txBody>
          <a:bodyPr anchorCtr="0" anchor="t" bIns="45700" lIns="91425" spcFirstLastPara="1" rIns="91425" wrap="square" tIns="45700">
            <a:noAutofit/>
          </a:bodyPr>
          <a:lstStyle/>
          <a:p>
            <a:pPr indent="0" lvl="0" marL="0" rtl="0" algn="just">
              <a:lnSpc>
                <a:spcPct val="95000"/>
              </a:lnSpc>
              <a:spcBef>
                <a:spcPts val="0"/>
              </a:spcBef>
              <a:spcAft>
                <a:spcPts val="0"/>
              </a:spcAft>
              <a:buClr>
                <a:srgbClr val="F2F2F2"/>
              </a:buClr>
              <a:buSzPts val="2015"/>
              <a:buNone/>
            </a:pPr>
            <a:r>
              <a:rPr lang="en-GB" sz="1853">
                <a:solidFill>
                  <a:schemeClr val="dk1"/>
                </a:solidFill>
                <a:latin typeface="Helvetica Neue"/>
                <a:ea typeface="Helvetica Neue"/>
                <a:cs typeface="Helvetica Neue"/>
                <a:sym typeface="Helvetica Neue"/>
              </a:rPr>
              <a:t>If you don't want to re-enter your passphrase every time you use your SSH key, you can add your key to the SSH agent, which manages your SSH keys and remembers your passphrase.</a:t>
            </a:r>
            <a:endParaRPr sz="2008">
              <a:solidFill>
                <a:schemeClr val="dk1"/>
              </a:solidFill>
              <a:latin typeface="Helvetica Neue"/>
              <a:ea typeface="Helvetica Neue"/>
              <a:cs typeface="Helvetica Neue"/>
              <a:sym typeface="Helvetica Neue"/>
            </a:endParaRPr>
          </a:p>
          <a:p>
            <a:pPr indent="-136175" lvl="0" marL="228600" rtl="0" algn="just">
              <a:lnSpc>
                <a:spcPct val="95000"/>
              </a:lnSpc>
              <a:spcBef>
                <a:spcPts val="1000"/>
              </a:spcBef>
              <a:spcAft>
                <a:spcPts val="0"/>
              </a:spcAft>
              <a:buClr>
                <a:schemeClr val="dk1"/>
              </a:buClr>
              <a:buSzPts val="1744"/>
              <a:buFont typeface="Helvetica Neue"/>
              <a:buAutoNum type="arabicPeriod"/>
            </a:pPr>
            <a:r>
              <a:rPr lang="en-GB" sz="1743">
                <a:solidFill>
                  <a:schemeClr val="dk1"/>
                </a:solidFill>
                <a:latin typeface="Helvetica Neue"/>
                <a:ea typeface="Helvetica Neue"/>
                <a:cs typeface="Helvetica Neue"/>
                <a:sym typeface="Helvetica Neue"/>
              </a:rPr>
              <a:t> Start the ssh-agent in the background.</a:t>
            </a:r>
            <a:endParaRPr sz="1743">
              <a:solidFill>
                <a:schemeClr val="dk1"/>
              </a:solidFill>
              <a:latin typeface="Helvetica Neue"/>
              <a:ea typeface="Helvetica Neue"/>
              <a:cs typeface="Helvetica Neue"/>
              <a:sym typeface="Helvetica Neue"/>
            </a:endParaRPr>
          </a:p>
          <a:p>
            <a:pPr indent="0" lvl="0" marL="457200" rtl="0" algn="just">
              <a:lnSpc>
                <a:spcPct val="95000"/>
              </a:lnSpc>
              <a:spcBef>
                <a:spcPts val="500"/>
              </a:spcBef>
              <a:spcAft>
                <a:spcPts val="0"/>
              </a:spcAft>
              <a:buSzPts val="2800"/>
              <a:buNone/>
            </a:pPr>
            <a:r>
              <a:rPr lang="en-GB" sz="1793">
                <a:highlight>
                  <a:srgbClr val="434343"/>
                </a:highlight>
                <a:latin typeface="Consolas"/>
                <a:ea typeface="Consolas"/>
                <a:cs typeface="Consolas"/>
                <a:sym typeface="Consolas"/>
              </a:rPr>
              <a:t>$ eval $(ssh-agent -s)</a:t>
            </a:r>
            <a:endParaRPr sz="1793">
              <a:highlight>
                <a:srgbClr val="434343"/>
              </a:highlight>
              <a:latin typeface="Consolas"/>
              <a:ea typeface="Consolas"/>
              <a:cs typeface="Consolas"/>
              <a:sym typeface="Consolas"/>
            </a:endParaRPr>
          </a:p>
          <a:p>
            <a:pPr indent="0" lvl="0" marL="457200" rtl="0" algn="just">
              <a:lnSpc>
                <a:spcPct val="95000"/>
              </a:lnSpc>
              <a:spcBef>
                <a:spcPts val="500"/>
              </a:spcBef>
              <a:spcAft>
                <a:spcPts val="0"/>
              </a:spcAft>
              <a:buSzPts val="2800"/>
              <a:buNone/>
            </a:pPr>
            <a:r>
              <a:t/>
            </a:r>
            <a:endParaRPr sz="2015">
              <a:highlight>
                <a:srgbClr val="434343"/>
              </a:highlight>
              <a:latin typeface="Consolas"/>
              <a:ea typeface="Consolas"/>
              <a:cs typeface="Consolas"/>
              <a:sym typeface="Consolas"/>
            </a:endParaRPr>
          </a:p>
          <a:p>
            <a:pPr indent="-136175" lvl="0" marL="228600" rtl="0" algn="just">
              <a:lnSpc>
                <a:spcPct val="95000"/>
              </a:lnSpc>
              <a:spcBef>
                <a:spcPts val="1000"/>
              </a:spcBef>
              <a:spcAft>
                <a:spcPts val="0"/>
              </a:spcAft>
              <a:buClr>
                <a:schemeClr val="dk1"/>
              </a:buClr>
              <a:buSzPts val="1744"/>
              <a:buFont typeface="Helvetica Neue"/>
              <a:buAutoNum type="arabicPeriod" startAt="2"/>
            </a:pPr>
            <a:r>
              <a:rPr lang="en-GB" sz="1743">
                <a:solidFill>
                  <a:schemeClr val="dk1"/>
                </a:solidFill>
                <a:latin typeface="Helvetica Neue"/>
                <a:ea typeface="Helvetica Neue"/>
                <a:cs typeface="Helvetica Neue"/>
                <a:sym typeface="Helvetica Neue"/>
              </a:rPr>
              <a:t> Add your SSH </a:t>
            </a:r>
            <a:r>
              <a:rPr lang="en-GB" sz="1743">
                <a:solidFill>
                  <a:srgbClr val="FF0000"/>
                </a:solidFill>
              </a:rPr>
              <a:t>private</a:t>
            </a:r>
            <a:r>
              <a:rPr lang="en-GB" sz="1743">
                <a:solidFill>
                  <a:schemeClr val="accent4"/>
                </a:solidFill>
                <a:latin typeface="Helvetica Neue"/>
                <a:ea typeface="Helvetica Neue"/>
                <a:cs typeface="Helvetica Neue"/>
                <a:sym typeface="Helvetica Neue"/>
              </a:rPr>
              <a:t> </a:t>
            </a:r>
            <a:r>
              <a:rPr lang="en-GB" sz="1743">
                <a:solidFill>
                  <a:schemeClr val="dk1"/>
                </a:solidFill>
                <a:latin typeface="Helvetica Neue"/>
                <a:ea typeface="Helvetica Neue"/>
                <a:cs typeface="Helvetica Neue"/>
                <a:sym typeface="Helvetica Neue"/>
              </a:rPr>
              <a:t>key to the ssh-agent. (</a:t>
            </a:r>
            <a:r>
              <a:rPr i="1" lang="en-GB" sz="1743">
                <a:solidFill>
                  <a:schemeClr val="dk1"/>
                </a:solidFill>
                <a:latin typeface="Helvetica Neue"/>
                <a:ea typeface="Helvetica Neue"/>
                <a:cs typeface="Helvetica Neue"/>
                <a:sym typeface="Helvetica Neue"/>
              </a:rPr>
              <a:t>If you created your key with a different name, or if you are adding an existing key that has a different name, replace id_ed25519 with the name of your private key file.)</a:t>
            </a:r>
            <a:endParaRPr i="1" sz="1743">
              <a:solidFill>
                <a:schemeClr val="dk1"/>
              </a:solidFill>
              <a:highlight>
                <a:srgbClr val="434343"/>
              </a:highlight>
              <a:latin typeface="Consolas"/>
              <a:ea typeface="Consolas"/>
              <a:cs typeface="Consolas"/>
              <a:sym typeface="Consolas"/>
            </a:endParaRPr>
          </a:p>
          <a:p>
            <a:pPr indent="0" lvl="1" marL="457200" rtl="0" algn="just">
              <a:lnSpc>
                <a:spcPct val="95000"/>
              </a:lnSpc>
              <a:spcBef>
                <a:spcPts val="500"/>
              </a:spcBef>
              <a:spcAft>
                <a:spcPts val="0"/>
              </a:spcAft>
              <a:buClr>
                <a:srgbClr val="F2F2F2"/>
              </a:buClr>
              <a:buSzPts val="2015"/>
              <a:buNone/>
            </a:pPr>
            <a:r>
              <a:rPr lang="en-GB" sz="1743">
                <a:highlight>
                  <a:srgbClr val="434343"/>
                </a:highlight>
                <a:latin typeface="Consolas"/>
                <a:ea typeface="Consolas"/>
                <a:cs typeface="Consolas"/>
                <a:sym typeface="Consolas"/>
              </a:rPr>
              <a:t>$ ssh-add ~/.ssh/id_ed25519</a:t>
            </a:r>
            <a:endParaRPr sz="1743">
              <a:highlight>
                <a:srgbClr val="434343"/>
              </a:highlight>
              <a:latin typeface="Consolas"/>
              <a:ea typeface="Consolas"/>
              <a:cs typeface="Consolas"/>
              <a:sym typeface="Consolas"/>
            </a:endParaRPr>
          </a:p>
          <a:p>
            <a:pPr indent="0" lvl="1" marL="0" rtl="0" algn="just">
              <a:lnSpc>
                <a:spcPct val="95000"/>
              </a:lnSpc>
              <a:spcBef>
                <a:spcPts val="500"/>
              </a:spcBef>
              <a:spcAft>
                <a:spcPts val="0"/>
              </a:spcAft>
              <a:buClr>
                <a:srgbClr val="F2F2F2"/>
              </a:buClr>
              <a:buSzPts val="2015"/>
              <a:buNone/>
            </a:pPr>
            <a:r>
              <a:t/>
            </a:r>
            <a:endParaRPr sz="2480">
              <a:highlight>
                <a:srgbClr val="434343"/>
              </a:highlight>
              <a:latin typeface="Consolas"/>
              <a:ea typeface="Consolas"/>
              <a:cs typeface="Consolas"/>
              <a:sym typeface="Consolas"/>
            </a:endParaRPr>
          </a:p>
          <a:p>
            <a:pPr indent="0" lvl="0" marL="0" rtl="0" algn="just">
              <a:lnSpc>
                <a:spcPct val="95000"/>
              </a:lnSpc>
              <a:spcBef>
                <a:spcPts val="0"/>
              </a:spcBef>
              <a:spcAft>
                <a:spcPts val="0"/>
              </a:spcAft>
              <a:buClr>
                <a:schemeClr val="dk1"/>
              </a:buClr>
              <a:buSzPts val="2800"/>
              <a:buFont typeface="Arial"/>
              <a:buNone/>
            </a:pPr>
            <a:r>
              <a:rPr lang="en-GB" sz="1317" u="sng">
                <a:solidFill>
                  <a:srgbClr val="54BFB9"/>
                </a:solidFill>
                <a:latin typeface="Helvetica Neue"/>
                <a:ea typeface="Helvetica Neue"/>
                <a:cs typeface="Helvetica Neue"/>
                <a:sym typeface="Helvetica Neue"/>
                <a:hlinkClick r:id="rId3">
                  <a:extLst>
                    <a:ext uri="{A12FA001-AC4F-418D-AE19-62706E023703}">
                      <ahyp:hlinkClr val="tx"/>
                    </a:ext>
                  </a:extLst>
                </a:hlinkClick>
              </a:rPr>
              <a:t>GitHub Docs, </a:t>
            </a:r>
            <a:r>
              <a:rPr i="1" lang="en-GB" sz="1317" u="sng">
                <a:solidFill>
                  <a:srgbClr val="54BFB9"/>
                </a:solidFill>
                <a:latin typeface="Helvetica Neue"/>
                <a:ea typeface="Helvetica Neue"/>
                <a:cs typeface="Helvetica Neue"/>
                <a:sym typeface="Helvetica Neue"/>
                <a:hlinkClick r:id="rId4">
                  <a:extLst>
                    <a:ext uri="{A12FA001-AC4F-418D-AE19-62706E023703}">
                      <ahyp:hlinkClr val="tx"/>
                    </a:ext>
                  </a:extLst>
                </a:hlinkClick>
              </a:rPr>
              <a:t>Generating a new SSH key and adding it to the ssh-agent</a:t>
            </a:r>
            <a:endParaRPr sz="1317">
              <a:solidFill>
                <a:srgbClr val="54BFB9"/>
              </a:solidFill>
              <a:latin typeface="Helvetica Neue"/>
              <a:ea typeface="Helvetica Neue"/>
              <a:cs typeface="Helvetica Neue"/>
              <a:sym typeface="Helvetica Neue"/>
            </a:endParaRPr>
          </a:p>
        </p:txBody>
      </p:sp>
      <p:sp>
        <p:nvSpPr>
          <p:cNvPr id="168" name="Google Shape;168;p28"/>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GB" sz="1000" u="none" cap="none" strike="noStrike">
                <a:solidFill>
                  <a:srgbClr val="EBEBEB"/>
                </a:solidFill>
                <a:latin typeface="Helvetica Neue"/>
                <a:ea typeface="Helvetica Neue"/>
                <a:cs typeface="Helvetica Neue"/>
                <a:sym typeface="Helvetica Neue"/>
              </a:rPr>
              <a:t>‹#›</a:t>
            </a:fld>
            <a:endParaRPr b="0" i="0" sz="1000" u="none" cap="none" strike="noStrike">
              <a:solidFill>
                <a:srgbClr val="EBEBEB"/>
              </a:solidFill>
              <a:latin typeface="Helvetica Neue"/>
              <a:ea typeface="Helvetica Neue"/>
              <a:cs typeface="Helvetica Neue"/>
              <a:sym typeface="Helvetica Neue"/>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29"/>
          <p:cNvSpPr txBox="1"/>
          <p:nvPr>
            <p:ph idx="1" type="body"/>
          </p:nvPr>
        </p:nvSpPr>
        <p:spPr>
          <a:xfrm>
            <a:off x="628650" y="988219"/>
            <a:ext cx="7886700" cy="3263400"/>
          </a:xfrm>
          <a:prstGeom prst="rect">
            <a:avLst/>
          </a:prstGeom>
          <a:noFill/>
          <a:ln>
            <a:noFill/>
          </a:ln>
        </p:spPr>
        <p:txBody>
          <a:bodyPr anchorCtr="0" anchor="t" bIns="45700" lIns="91425" spcFirstLastPara="1" rIns="91425" wrap="square" tIns="45700">
            <a:normAutofit/>
          </a:bodyPr>
          <a:lstStyle/>
          <a:p>
            <a:pPr indent="-469900" lvl="0" marL="514350" rtl="0" algn="l">
              <a:lnSpc>
                <a:spcPct val="90000"/>
              </a:lnSpc>
              <a:spcBef>
                <a:spcPts val="0"/>
              </a:spcBef>
              <a:spcAft>
                <a:spcPts val="0"/>
              </a:spcAft>
              <a:buClr>
                <a:schemeClr val="dk1"/>
              </a:buClr>
              <a:buSzPts val="2100"/>
              <a:buFont typeface="Helvetica Neue"/>
              <a:buAutoNum type="arabicPeriod"/>
            </a:pPr>
            <a:r>
              <a:rPr lang="en-GB" sz="2100">
                <a:solidFill>
                  <a:schemeClr val="dk1"/>
                </a:solidFill>
                <a:latin typeface="Helvetica Neue"/>
                <a:ea typeface="Helvetica Neue"/>
                <a:cs typeface="Helvetica Neue"/>
                <a:sym typeface="Helvetica Neue"/>
              </a:rPr>
              <a:t>On GitHub, in a repo of your interest click Fork</a:t>
            </a:r>
            <a:r>
              <a:rPr lang="en-GB" sz="2100">
                <a:solidFill>
                  <a:schemeClr val="accent4"/>
                </a:solidFill>
                <a:latin typeface="Helvetica Neue"/>
                <a:ea typeface="Helvetica Neue"/>
                <a:cs typeface="Helvetica Neue"/>
                <a:sym typeface="Helvetica Neue"/>
              </a:rPr>
              <a:t> </a:t>
            </a:r>
            <a:r>
              <a:rPr lang="en-GB" sz="2100">
                <a:solidFill>
                  <a:schemeClr val="dk1"/>
                </a:solidFill>
                <a:latin typeface="Helvetica Neue"/>
                <a:ea typeface="Helvetica Neue"/>
                <a:cs typeface="Helvetica Neue"/>
                <a:sym typeface="Helvetica Neue"/>
              </a:rPr>
              <a:t>in the top-right corner.</a:t>
            </a:r>
            <a:endParaRPr sz="2100">
              <a:solidFill>
                <a:schemeClr val="dk1"/>
              </a:solidFill>
              <a:latin typeface="Helvetica Neue"/>
              <a:ea typeface="Helvetica Neue"/>
              <a:cs typeface="Helvetica Neue"/>
              <a:sym typeface="Helvetica Neue"/>
            </a:endParaRPr>
          </a:p>
          <a:p>
            <a:pPr indent="-336550" lvl="0" marL="514350" rtl="0" algn="l">
              <a:lnSpc>
                <a:spcPct val="90000"/>
              </a:lnSpc>
              <a:spcBef>
                <a:spcPts val="1000"/>
              </a:spcBef>
              <a:spcAft>
                <a:spcPts val="0"/>
              </a:spcAft>
              <a:buClr>
                <a:srgbClr val="F2F2F2"/>
              </a:buClr>
              <a:buSzPts val="2800"/>
              <a:buFont typeface="Calibri"/>
              <a:buNone/>
            </a:pPr>
            <a:r>
              <a:t/>
            </a:r>
            <a:endParaRPr>
              <a:latin typeface="Helvetica Neue"/>
              <a:ea typeface="Helvetica Neue"/>
              <a:cs typeface="Helvetica Neue"/>
              <a:sym typeface="Helvetica Neue"/>
            </a:endParaRPr>
          </a:p>
          <a:p>
            <a:pPr indent="-336550" lvl="0" marL="514350" rtl="0" algn="l">
              <a:lnSpc>
                <a:spcPct val="90000"/>
              </a:lnSpc>
              <a:spcBef>
                <a:spcPts val="1000"/>
              </a:spcBef>
              <a:spcAft>
                <a:spcPts val="0"/>
              </a:spcAft>
              <a:buClr>
                <a:srgbClr val="F2F2F2"/>
              </a:buClr>
              <a:buSzPts val="2800"/>
              <a:buFont typeface="Calibri"/>
              <a:buNone/>
            </a:pPr>
            <a:r>
              <a:t/>
            </a:r>
            <a:endParaRPr>
              <a:latin typeface="Helvetica Neue"/>
              <a:ea typeface="Helvetica Neue"/>
              <a:cs typeface="Helvetica Neue"/>
              <a:sym typeface="Helvetica Neue"/>
            </a:endParaRPr>
          </a:p>
          <a:p>
            <a:pPr indent="-469900" lvl="0" marL="514350" rtl="0" algn="l">
              <a:lnSpc>
                <a:spcPct val="90000"/>
              </a:lnSpc>
              <a:spcBef>
                <a:spcPts val="1000"/>
              </a:spcBef>
              <a:spcAft>
                <a:spcPts val="0"/>
              </a:spcAft>
              <a:buClr>
                <a:schemeClr val="dk1"/>
              </a:buClr>
              <a:buSzPts val="2100"/>
              <a:buFont typeface="Helvetica Neue"/>
              <a:buAutoNum type="arabicPeriod" startAt="2"/>
            </a:pPr>
            <a:r>
              <a:rPr lang="en-GB">
                <a:solidFill>
                  <a:schemeClr val="dk1"/>
                </a:solidFill>
                <a:latin typeface="Helvetica Neue"/>
                <a:ea typeface="Helvetica Neue"/>
                <a:cs typeface="Helvetica Neue"/>
                <a:sym typeface="Helvetica Neue"/>
              </a:rPr>
              <a:t>Then, </a:t>
            </a:r>
            <a:r>
              <a:rPr lang="en-GB">
                <a:solidFill>
                  <a:schemeClr val="accent4"/>
                </a:solidFill>
                <a:latin typeface="Helvetica Neue"/>
                <a:ea typeface="Helvetica Neue"/>
                <a:cs typeface="Helvetica Neue"/>
                <a:sym typeface="Helvetica Neue"/>
              </a:rPr>
              <a:t>clone </a:t>
            </a:r>
            <a:r>
              <a:rPr lang="en-GB">
                <a:solidFill>
                  <a:schemeClr val="dk1"/>
                </a:solidFill>
                <a:latin typeface="Helvetica Neue"/>
                <a:ea typeface="Helvetica Neue"/>
                <a:cs typeface="Helvetica Neue"/>
                <a:sym typeface="Helvetica Neue"/>
              </a:rPr>
              <a:t>the </a:t>
            </a:r>
            <a:r>
              <a:rPr lang="en-GB">
                <a:solidFill>
                  <a:schemeClr val="accent4"/>
                </a:solidFill>
                <a:latin typeface="Helvetica Neue"/>
                <a:ea typeface="Helvetica Neue"/>
                <a:cs typeface="Helvetica Neue"/>
                <a:sym typeface="Helvetica Neue"/>
              </a:rPr>
              <a:t>forked </a:t>
            </a:r>
            <a:r>
              <a:rPr lang="en-GB">
                <a:solidFill>
                  <a:schemeClr val="dk1"/>
                </a:solidFill>
                <a:latin typeface="Helvetica Neue"/>
                <a:ea typeface="Helvetica Neue"/>
                <a:cs typeface="Helvetica Neue"/>
                <a:sym typeface="Helvetica Neue"/>
              </a:rPr>
              <a:t>repo.</a:t>
            </a:r>
            <a:endParaRPr>
              <a:solidFill>
                <a:schemeClr val="dk1"/>
              </a:solidFill>
              <a:latin typeface="Helvetica Neue"/>
              <a:ea typeface="Helvetica Neue"/>
              <a:cs typeface="Helvetica Neue"/>
              <a:sym typeface="Helvetica Neue"/>
            </a:endParaRPr>
          </a:p>
          <a:p>
            <a:pPr indent="-336550" lvl="0" marL="514350" rtl="0" algn="l">
              <a:lnSpc>
                <a:spcPct val="90000"/>
              </a:lnSpc>
              <a:spcBef>
                <a:spcPts val="1000"/>
              </a:spcBef>
              <a:spcAft>
                <a:spcPts val="0"/>
              </a:spcAft>
              <a:buClr>
                <a:srgbClr val="F2F2F2"/>
              </a:buClr>
              <a:buSzPts val="2800"/>
              <a:buFont typeface="Calibri"/>
              <a:buNone/>
            </a:pPr>
            <a:r>
              <a:t/>
            </a:r>
            <a:endParaRPr>
              <a:latin typeface="Helvetica Neue"/>
              <a:ea typeface="Helvetica Neue"/>
              <a:cs typeface="Helvetica Neue"/>
              <a:sym typeface="Helvetica Neue"/>
            </a:endParaRPr>
          </a:p>
          <a:p>
            <a:pPr indent="-336550" lvl="0" marL="514350" rtl="0" algn="l">
              <a:lnSpc>
                <a:spcPct val="90000"/>
              </a:lnSpc>
              <a:spcBef>
                <a:spcPts val="1000"/>
              </a:spcBef>
              <a:spcAft>
                <a:spcPts val="0"/>
              </a:spcAft>
              <a:buClr>
                <a:srgbClr val="F2F2F2"/>
              </a:buClr>
              <a:buSzPts val="2800"/>
              <a:buFont typeface="Calibri"/>
              <a:buNone/>
            </a:pPr>
            <a:r>
              <a:t/>
            </a:r>
            <a:endParaRPr>
              <a:latin typeface="Helvetica Neue"/>
              <a:ea typeface="Helvetica Neue"/>
              <a:cs typeface="Helvetica Neue"/>
              <a:sym typeface="Helvetica Neue"/>
            </a:endParaRPr>
          </a:p>
        </p:txBody>
      </p:sp>
      <p:sp>
        <p:nvSpPr>
          <p:cNvPr id="174" name="Google Shape;174;p29"/>
          <p:cNvSpPr txBox="1"/>
          <p:nvPr>
            <p:ph type="title"/>
          </p:nvPr>
        </p:nvSpPr>
        <p:spPr>
          <a:xfrm>
            <a:off x="628650" y="45244"/>
            <a:ext cx="7886700" cy="9942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F2F2F2"/>
              </a:buClr>
              <a:buSzPts val="4400"/>
              <a:buFont typeface="Calibri"/>
              <a:buNone/>
            </a:pPr>
            <a:r>
              <a:rPr b="0" lang="en-GB" sz="3600">
                <a:solidFill>
                  <a:schemeClr val="dk1"/>
                </a:solidFill>
                <a:latin typeface="Helvetica Neue"/>
                <a:ea typeface="Helvetica Neue"/>
                <a:cs typeface="Helvetica Neue"/>
                <a:sym typeface="Helvetica Neue"/>
              </a:rPr>
              <a:t>Forking a Repo</a:t>
            </a:r>
            <a:endParaRPr b="0" sz="3600">
              <a:solidFill>
                <a:schemeClr val="dk1"/>
              </a:solidFill>
              <a:latin typeface="Helvetica Neue"/>
              <a:ea typeface="Helvetica Neue"/>
              <a:cs typeface="Helvetica Neue"/>
              <a:sym typeface="Helvetica Neue"/>
            </a:endParaRPr>
          </a:p>
        </p:txBody>
      </p:sp>
      <p:sp>
        <p:nvSpPr>
          <p:cNvPr id="175" name="Google Shape;175;p29"/>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GB" sz="1000" u="none" cap="none" strike="noStrike">
                <a:solidFill>
                  <a:srgbClr val="EBEBEB"/>
                </a:solidFill>
                <a:latin typeface="Helvetica Neue"/>
                <a:ea typeface="Helvetica Neue"/>
                <a:cs typeface="Helvetica Neue"/>
                <a:sym typeface="Helvetica Neue"/>
              </a:rPr>
              <a:t>‹#›</a:t>
            </a:fld>
            <a:endParaRPr b="0" i="0" sz="1000" u="none" cap="none" strike="noStrike">
              <a:solidFill>
                <a:srgbClr val="EBEBEB"/>
              </a:solidFill>
              <a:latin typeface="Helvetica Neue"/>
              <a:ea typeface="Helvetica Neue"/>
              <a:cs typeface="Helvetica Neue"/>
              <a:sym typeface="Helvetica Neue"/>
            </a:endParaRPr>
          </a:p>
        </p:txBody>
      </p:sp>
      <p:sp>
        <p:nvSpPr>
          <p:cNvPr id="176" name="Google Shape;176;p29"/>
          <p:cNvSpPr txBox="1"/>
          <p:nvPr/>
        </p:nvSpPr>
        <p:spPr>
          <a:xfrm>
            <a:off x="6248000" y="2196125"/>
            <a:ext cx="3052500" cy="554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GB" sz="1200" u="sng" cap="none" strike="noStrike">
                <a:solidFill>
                  <a:srgbClr val="54BFB9"/>
                </a:solidFill>
                <a:latin typeface="Helvetica Neue"/>
                <a:ea typeface="Helvetica Neue"/>
                <a:cs typeface="Helvetica Neue"/>
                <a:sym typeface="Helvetica Neue"/>
                <a:hlinkClick r:id="rId3">
                  <a:extLst>
                    <a:ext uri="{A12FA001-AC4F-418D-AE19-62706E023703}">
                      <ahyp:hlinkClr val="tx"/>
                    </a:ext>
                  </a:extLst>
                </a:hlinkClick>
              </a:rPr>
              <a:t>https://github.com/AUEB-BALab/web</a:t>
            </a:r>
            <a:endParaRPr b="0" i="0" sz="1200" u="none" cap="none" strike="noStrike">
              <a:solidFill>
                <a:srgbClr val="54BFB9"/>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F2F2F2"/>
              </a:solidFill>
              <a:latin typeface="Helvetica Neue"/>
              <a:ea typeface="Helvetica Neue"/>
              <a:cs typeface="Helvetica Neue"/>
              <a:sym typeface="Helvetica Neue"/>
            </a:endParaRPr>
          </a:p>
        </p:txBody>
      </p:sp>
      <p:sp>
        <p:nvSpPr>
          <p:cNvPr id="177" name="Google Shape;177;p29"/>
          <p:cNvSpPr txBox="1"/>
          <p:nvPr/>
        </p:nvSpPr>
        <p:spPr>
          <a:xfrm>
            <a:off x="6248000" y="3948725"/>
            <a:ext cx="3052500" cy="554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lang="en-GB" sz="1200" u="sng">
                <a:solidFill>
                  <a:schemeClr val="hlink"/>
                </a:solidFill>
                <a:latin typeface="Helvetica Neue"/>
                <a:ea typeface="Helvetica Neue"/>
                <a:cs typeface="Helvetica Neue"/>
                <a:sym typeface="Helvetica Neue"/>
                <a:hlinkClick r:id="rId4"/>
              </a:rPr>
              <a:t>https://github.com/ibalampanis/web</a:t>
            </a:r>
            <a:r>
              <a:rPr b="0" i="0" lang="en-GB" sz="1200" u="none" cap="none" strike="noStrike">
                <a:solidFill>
                  <a:srgbClr val="00B0F0"/>
                </a:solidFill>
                <a:latin typeface="Helvetica Neue"/>
                <a:ea typeface="Helvetica Neue"/>
                <a:cs typeface="Helvetica Neue"/>
                <a:sym typeface="Helvetica Neue"/>
              </a:rPr>
              <a:t> </a:t>
            </a:r>
            <a:endParaRPr b="0" i="0" sz="1200" u="none" cap="none" strike="noStrike">
              <a:solidFill>
                <a:srgbClr val="00B0F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F2F2F2"/>
              </a:solidFill>
              <a:latin typeface="Helvetica Neue"/>
              <a:ea typeface="Helvetica Neue"/>
              <a:cs typeface="Helvetica Neue"/>
              <a:sym typeface="Helvetica Neue"/>
            </a:endParaRPr>
          </a:p>
        </p:txBody>
      </p:sp>
      <p:sp>
        <p:nvSpPr>
          <p:cNvPr id="178" name="Google Shape;178;p29"/>
          <p:cNvSpPr/>
          <p:nvPr/>
        </p:nvSpPr>
        <p:spPr>
          <a:xfrm flipH="1" rot="10800000">
            <a:off x="7670000" y="2514926"/>
            <a:ext cx="925700" cy="114175"/>
          </a:xfrm>
          <a:custGeom>
            <a:rect b="b" l="l" r="r" t="t"/>
            <a:pathLst>
              <a:path extrusionOk="0" h="4567" w="37028">
                <a:moveTo>
                  <a:pt x="0" y="4010"/>
                </a:moveTo>
                <a:cubicBezTo>
                  <a:pt x="4446" y="-434"/>
                  <a:pt x="12488" y="2457"/>
                  <a:pt x="18653" y="1226"/>
                </a:cubicBezTo>
                <a:cubicBezTo>
                  <a:pt x="24758" y="7"/>
                  <a:pt x="37028" y="-1658"/>
                  <a:pt x="37028" y="4567"/>
                </a:cubicBezTo>
              </a:path>
            </a:pathLst>
          </a:cu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9" name="Google Shape;179;p29"/>
          <p:cNvSpPr/>
          <p:nvPr/>
        </p:nvSpPr>
        <p:spPr>
          <a:xfrm flipH="1" rot="10800000">
            <a:off x="7628251" y="4267525"/>
            <a:ext cx="403698" cy="114175"/>
          </a:xfrm>
          <a:custGeom>
            <a:rect b="b" l="l" r="r" t="t"/>
            <a:pathLst>
              <a:path extrusionOk="0" h="4567" w="37028">
                <a:moveTo>
                  <a:pt x="0" y="4010"/>
                </a:moveTo>
                <a:cubicBezTo>
                  <a:pt x="4446" y="-434"/>
                  <a:pt x="12488" y="2457"/>
                  <a:pt x="18653" y="1226"/>
                </a:cubicBezTo>
                <a:cubicBezTo>
                  <a:pt x="24758" y="7"/>
                  <a:pt x="37028" y="-1658"/>
                  <a:pt x="37028" y="4567"/>
                </a:cubicBezTo>
              </a:path>
            </a:pathLst>
          </a:cu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0" name="Google Shape;180;p29"/>
          <p:cNvSpPr txBox="1"/>
          <p:nvPr/>
        </p:nvSpPr>
        <p:spPr>
          <a:xfrm>
            <a:off x="6264500" y="1858700"/>
            <a:ext cx="13293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chemeClr val="dk1"/>
                </a:solidFill>
                <a:latin typeface="Helvetica Neue"/>
                <a:ea typeface="Helvetica Neue"/>
                <a:cs typeface="Helvetica Neue"/>
                <a:sym typeface="Helvetica Neue"/>
              </a:rPr>
              <a:t>upstream:</a:t>
            </a:r>
            <a:endParaRPr b="0" i="0" sz="1400" u="none" cap="none" strike="noStrike">
              <a:solidFill>
                <a:schemeClr val="dk1"/>
              </a:solidFill>
              <a:latin typeface="Helvetica Neue"/>
              <a:ea typeface="Helvetica Neue"/>
              <a:cs typeface="Helvetica Neue"/>
              <a:sym typeface="Helvetica Neue"/>
            </a:endParaRPr>
          </a:p>
        </p:txBody>
      </p:sp>
      <p:sp>
        <p:nvSpPr>
          <p:cNvPr id="181" name="Google Shape;181;p29"/>
          <p:cNvSpPr txBox="1"/>
          <p:nvPr/>
        </p:nvSpPr>
        <p:spPr>
          <a:xfrm>
            <a:off x="6279800" y="3624725"/>
            <a:ext cx="13293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chemeClr val="dk1"/>
                </a:solidFill>
                <a:latin typeface="Helvetica Neue"/>
                <a:ea typeface="Helvetica Neue"/>
                <a:cs typeface="Helvetica Neue"/>
                <a:sym typeface="Helvetica Neue"/>
              </a:rPr>
              <a:t>origin:</a:t>
            </a:r>
            <a:endParaRPr b="0" i="0" sz="1400" u="none" cap="none" strike="noStrike">
              <a:solidFill>
                <a:schemeClr val="dk1"/>
              </a:solidFill>
              <a:latin typeface="Helvetica Neue"/>
              <a:ea typeface="Helvetica Neue"/>
              <a:cs typeface="Helvetica Neue"/>
              <a:sym typeface="Helvetica Neue"/>
            </a:endParaRPr>
          </a:p>
        </p:txBody>
      </p:sp>
      <p:pic>
        <p:nvPicPr>
          <p:cNvPr id="182" name="Google Shape;182;p29"/>
          <p:cNvPicPr preferRelativeResize="0"/>
          <p:nvPr/>
        </p:nvPicPr>
        <p:blipFill>
          <a:blip r:embed="rId5">
            <a:alphaModFix/>
          </a:blip>
          <a:stretch>
            <a:fillRect/>
          </a:stretch>
        </p:blipFill>
        <p:spPr>
          <a:xfrm>
            <a:off x="341500" y="3029500"/>
            <a:ext cx="5853400" cy="1207454"/>
          </a:xfrm>
          <a:prstGeom prst="rect">
            <a:avLst/>
          </a:prstGeom>
          <a:noFill/>
          <a:ln>
            <a:noFill/>
          </a:ln>
        </p:spPr>
      </p:pic>
      <p:pic>
        <p:nvPicPr>
          <p:cNvPr id="183" name="Google Shape;183;p29"/>
          <p:cNvPicPr preferRelativeResize="0"/>
          <p:nvPr/>
        </p:nvPicPr>
        <p:blipFill>
          <a:blip r:embed="rId6">
            <a:alphaModFix/>
          </a:blip>
          <a:stretch>
            <a:fillRect/>
          </a:stretch>
        </p:blipFill>
        <p:spPr>
          <a:xfrm>
            <a:off x="341500" y="1802151"/>
            <a:ext cx="5853399" cy="5133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187" name="Shape 187"/>
        <p:cNvGrpSpPr/>
        <p:nvPr/>
      </p:nvGrpSpPr>
      <p:grpSpPr>
        <a:xfrm>
          <a:off x="0" y="0"/>
          <a:ext cx="0" cy="0"/>
          <a:chOff x="0" y="0"/>
          <a:chExt cx="0" cy="0"/>
        </a:xfrm>
      </p:grpSpPr>
      <p:sp>
        <p:nvSpPr>
          <p:cNvPr id="188" name="Google Shape;188;p30"/>
          <p:cNvSpPr/>
          <p:nvPr/>
        </p:nvSpPr>
        <p:spPr>
          <a:xfrm>
            <a:off x="1868750" y="979576"/>
            <a:ext cx="5110200" cy="3625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A picture containing dark, black, street, phone&#10;&#10;Description automatically generated" id="189" name="Google Shape;189;p30"/>
          <p:cNvPicPr preferRelativeResize="0"/>
          <p:nvPr/>
        </p:nvPicPr>
        <p:blipFill rotWithShape="1">
          <a:blip r:embed="rId3">
            <a:alphaModFix/>
          </a:blip>
          <a:srcRect b="0" l="0" r="0" t="0"/>
          <a:stretch/>
        </p:blipFill>
        <p:spPr>
          <a:xfrm>
            <a:off x="2067275" y="985200"/>
            <a:ext cx="4713150" cy="3625200"/>
          </a:xfrm>
          <a:prstGeom prst="rect">
            <a:avLst/>
          </a:prstGeom>
          <a:noFill/>
          <a:ln>
            <a:noFill/>
          </a:ln>
        </p:spPr>
      </p:pic>
      <p:sp>
        <p:nvSpPr>
          <p:cNvPr id="190" name="Google Shape;190;p30"/>
          <p:cNvSpPr txBox="1"/>
          <p:nvPr>
            <p:ph type="title"/>
          </p:nvPr>
        </p:nvSpPr>
        <p:spPr>
          <a:xfrm>
            <a:off x="-1875" y="4733229"/>
            <a:ext cx="7886700" cy="5655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F2F2F2"/>
              </a:buClr>
              <a:buSzPts val="3200"/>
              <a:buFont typeface="Calibri"/>
              <a:buNone/>
            </a:pPr>
            <a:r>
              <a:rPr b="0" lang="en-GB" sz="1200" u="sng">
                <a:solidFill>
                  <a:srgbClr val="54BFB9"/>
                </a:solidFill>
                <a:latin typeface="Helvetica Neue"/>
                <a:ea typeface="Helvetica Neue"/>
                <a:cs typeface="Helvetica Neue"/>
                <a:sym typeface="Helvetica Neue"/>
                <a:hlinkClick r:id="rId4">
                  <a:extLst>
                    <a:ext uri="{A12FA001-AC4F-418D-AE19-62706E023703}">
                      <ahyp:hlinkClr val="tx"/>
                    </a:ext>
                  </a:extLst>
                </a:hlinkClick>
              </a:rPr>
              <a:t>https://github.com/Rafase282/My-FreeCodeCamp-Code/wiki/</a:t>
            </a:r>
            <a:r>
              <a:rPr b="0" lang="en-GB" sz="1200">
                <a:solidFill>
                  <a:srgbClr val="00B0F0"/>
                </a:solidFill>
                <a:latin typeface="Helvetica Neue"/>
                <a:ea typeface="Helvetica Neue"/>
                <a:cs typeface="Helvetica Neue"/>
                <a:sym typeface="Helvetica Neue"/>
              </a:rPr>
              <a:t>  </a:t>
            </a:r>
            <a:endParaRPr b="0" sz="1200">
              <a:solidFill>
                <a:srgbClr val="00B0F0"/>
              </a:solidFill>
              <a:latin typeface="Helvetica Neue"/>
              <a:ea typeface="Helvetica Neue"/>
              <a:cs typeface="Helvetica Neue"/>
              <a:sym typeface="Helvetica Neue"/>
            </a:endParaRPr>
          </a:p>
        </p:txBody>
      </p:sp>
      <p:sp>
        <p:nvSpPr>
          <p:cNvPr id="191" name="Google Shape;191;p30"/>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GB" sz="1000" u="none" cap="none" strike="noStrike">
                <a:solidFill>
                  <a:srgbClr val="EBEBEB"/>
                </a:solidFill>
                <a:latin typeface="Helvetica Neue"/>
                <a:ea typeface="Helvetica Neue"/>
                <a:cs typeface="Helvetica Neue"/>
                <a:sym typeface="Helvetica Neue"/>
              </a:rPr>
              <a:t>‹#›</a:t>
            </a:fld>
            <a:endParaRPr b="0" i="0" sz="1000" u="none" cap="none" strike="noStrike">
              <a:solidFill>
                <a:srgbClr val="EBEBEB"/>
              </a:solidFill>
              <a:latin typeface="Helvetica Neue"/>
              <a:ea typeface="Helvetica Neue"/>
              <a:cs typeface="Helvetica Neue"/>
              <a:sym typeface="Helvetica Neue"/>
            </a:endParaRPr>
          </a:p>
        </p:txBody>
      </p:sp>
      <p:sp>
        <p:nvSpPr>
          <p:cNvPr id="192" name="Google Shape;192;p30"/>
          <p:cNvSpPr txBox="1"/>
          <p:nvPr>
            <p:ph type="title"/>
          </p:nvPr>
        </p:nvSpPr>
        <p:spPr>
          <a:xfrm>
            <a:off x="464150" y="86175"/>
            <a:ext cx="7919400" cy="893400"/>
          </a:xfrm>
          <a:prstGeom prst="rect">
            <a:avLst/>
          </a:prstGeom>
          <a:noFill/>
          <a:ln>
            <a:noFill/>
          </a:ln>
        </p:spPr>
        <p:txBody>
          <a:bodyPr anchorCtr="0" anchor="ctr" bIns="45700" lIns="91425" spcFirstLastPara="1" rIns="91425" wrap="square" tIns="45700">
            <a:normAutofit/>
          </a:bodyPr>
          <a:lstStyle/>
          <a:p>
            <a:pPr indent="0" lvl="0" marL="0" rtl="0" algn="ctr">
              <a:lnSpc>
                <a:spcPct val="115000"/>
              </a:lnSpc>
              <a:spcBef>
                <a:spcPts val="0"/>
              </a:spcBef>
              <a:spcAft>
                <a:spcPts val="0"/>
              </a:spcAft>
              <a:buClr>
                <a:srgbClr val="F2F2F2"/>
              </a:buClr>
              <a:buSzPts val="3200"/>
              <a:buFont typeface="Calibri"/>
              <a:buNone/>
            </a:pPr>
            <a:r>
              <a:rPr b="0" lang="en-GB" sz="3600">
                <a:solidFill>
                  <a:schemeClr val="dk1"/>
                </a:solidFill>
                <a:latin typeface="Helvetica Neue"/>
                <a:ea typeface="Helvetica Neue"/>
                <a:cs typeface="Helvetica Neue"/>
                <a:sym typeface="Helvetica Neue"/>
              </a:rPr>
              <a:t>Working on a Forked Repo</a:t>
            </a:r>
            <a:endParaRPr b="0" sz="3600">
              <a:solidFill>
                <a:schemeClr val="dk1"/>
              </a:solidFill>
              <a:latin typeface="Helvetica Neue"/>
              <a:ea typeface="Helvetica Neue"/>
              <a:cs typeface="Helvetica Neue"/>
              <a:sym typeface="Helvetica Neue"/>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31"/>
          <p:cNvSpPr txBox="1"/>
          <p:nvPr>
            <p:ph type="title"/>
          </p:nvPr>
        </p:nvSpPr>
        <p:spPr>
          <a:xfrm>
            <a:off x="628650" y="45244"/>
            <a:ext cx="7886700" cy="9942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F2F2F2"/>
              </a:buClr>
              <a:buSzPts val="4400"/>
              <a:buFont typeface="Calibri"/>
              <a:buNone/>
            </a:pPr>
            <a:r>
              <a:rPr b="0" lang="en-GB" sz="3600">
                <a:solidFill>
                  <a:schemeClr val="dk1"/>
                </a:solidFill>
                <a:latin typeface="Helvetica Neue"/>
                <a:ea typeface="Helvetica Neue"/>
                <a:cs typeface="Helvetica Neue"/>
                <a:sym typeface="Helvetica Neue"/>
              </a:rPr>
              <a:t>Connecting with the original repo</a:t>
            </a:r>
            <a:endParaRPr b="0" sz="3600">
              <a:solidFill>
                <a:schemeClr val="dk1"/>
              </a:solidFill>
              <a:latin typeface="Helvetica Neue"/>
              <a:ea typeface="Helvetica Neue"/>
              <a:cs typeface="Helvetica Neue"/>
              <a:sym typeface="Helvetica Neue"/>
            </a:endParaRPr>
          </a:p>
        </p:txBody>
      </p:sp>
      <p:sp>
        <p:nvSpPr>
          <p:cNvPr id="198" name="Google Shape;198;p31"/>
          <p:cNvSpPr txBox="1"/>
          <p:nvPr>
            <p:ph idx="1" type="body"/>
          </p:nvPr>
        </p:nvSpPr>
        <p:spPr>
          <a:xfrm>
            <a:off x="628650" y="1039451"/>
            <a:ext cx="7886700" cy="3830100"/>
          </a:xfrm>
          <a:prstGeom prst="rect">
            <a:avLst/>
          </a:prstGeom>
          <a:noFill/>
          <a:ln>
            <a:noFill/>
          </a:ln>
        </p:spPr>
        <p:txBody>
          <a:bodyPr anchorCtr="0" anchor="t" bIns="45700" lIns="91425" spcFirstLastPara="1" rIns="91425" wrap="square" tIns="45700">
            <a:noAutofit/>
          </a:bodyPr>
          <a:lstStyle/>
          <a:p>
            <a:pPr indent="-182880" lvl="0" marL="228600" rtl="0" algn="l">
              <a:lnSpc>
                <a:spcPct val="95000"/>
              </a:lnSpc>
              <a:spcBef>
                <a:spcPts val="0"/>
              </a:spcBef>
              <a:spcAft>
                <a:spcPts val="0"/>
              </a:spcAft>
              <a:buClr>
                <a:schemeClr val="dk1"/>
              </a:buClr>
              <a:buSzPts val="2240"/>
              <a:buFont typeface="Helvetica Neue"/>
              <a:buChar char="•"/>
            </a:pPr>
            <a:r>
              <a:rPr lang="en-GB" sz="2240">
                <a:latin typeface="Helvetica Neue"/>
                <a:ea typeface="Helvetica Neue"/>
                <a:cs typeface="Helvetica Neue"/>
                <a:sym typeface="Helvetica Neue"/>
              </a:rPr>
              <a:t> </a:t>
            </a:r>
            <a:r>
              <a:rPr lang="en-GB" sz="2240">
                <a:solidFill>
                  <a:schemeClr val="dk1"/>
                </a:solidFill>
                <a:latin typeface="Helvetica Neue"/>
                <a:ea typeface="Helvetica Neue"/>
                <a:cs typeface="Helvetica Neue"/>
                <a:sym typeface="Helvetica Neue"/>
              </a:rPr>
              <a:t>In your </a:t>
            </a:r>
            <a:r>
              <a:rPr lang="en-GB" sz="2240">
                <a:solidFill>
                  <a:srgbClr val="FF0000"/>
                </a:solidFill>
              </a:rPr>
              <a:t>forked local</a:t>
            </a:r>
            <a:r>
              <a:rPr lang="en-GB" sz="2240">
                <a:solidFill>
                  <a:schemeClr val="dk1"/>
                </a:solidFill>
                <a:latin typeface="Helvetica Neue"/>
                <a:ea typeface="Helvetica Neue"/>
                <a:cs typeface="Helvetica Neue"/>
                <a:sym typeface="Helvetica Neue"/>
              </a:rPr>
              <a:t> repo, execute:</a:t>
            </a:r>
            <a:endParaRPr sz="1960">
              <a:solidFill>
                <a:schemeClr val="dk1"/>
              </a:solidFill>
              <a:latin typeface="Helvetica Neue"/>
              <a:ea typeface="Helvetica Neue"/>
              <a:cs typeface="Helvetica Neue"/>
              <a:sym typeface="Helvetica Neue"/>
            </a:endParaRPr>
          </a:p>
          <a:p>
            <a:pPr indent="0" lvl="1" marL="457200" rtl="0" algn="l">
              <a:lnSpc>
                <a:spcPct val="95000"/>
              </a:lnSpc>
              <a:spcBef>
                <a:spcPts val="1000"/>
              </a:spcBef>
              <a:spcAft>
                <a:spcPts val="0"/>
              </a:spcAft>
              <a:buClr>
                <a:srgbClr val="F2F2F2"/>
              </a:buClr>
              <a:buSzPts val="1260"/>
              <a:buNone/>
            </a:pPr>
            <a:r>
              <a:rPr lang="en-GB" sz="1530">
                <a:highlight>
                  <a:srgbClr val="434343"/>
                </a:highlight>
                <a:latin typeface="Consolas"/>
                <a:ea typeface="Consolas"/>
                <a:cs typeface="Consolas"/>
                <a:sym typeface="Consolas"/>
              </a:rPr>
              <a:t>$ git remote add upstream &lt;original-repo-url&gt;.git</a:t>
            </a:r>
            <a:endParaRPr sz="1950">
              <a:highlight>
                <a:srgbClr val="434343"/>
              </a:highlight>
              <a:latin typeface="Consolas"/>
              <a:ea typeface="Consolas"/>
              <a:cs typeface="Consolas"/>
              <a:sym typeface="Consolas"/>
            </a:endParaRPr>
          </a:p>
          <a:p>
            <a:pPr indent="-182880" lvl="0" marL="228600" rtl="0" algn="l">
              <a:lnSpc>
                <a:spcPct val="95000"/>
              </a:lnSpc>
              <a:spcBef>
                <a:spcPts val="1000"/>
              </a:spcBef>
              <a:spcAft>
                <a:spcPts val="0"/>
              </a:spcAft>
              <a:buClr>
                <a:schemeClr val="dk1"/>
              </a:buClr>
              <a:buSzPts val="2240"/>
              <a:buFont typeface="Helvetica Neue"/>
              <a:buChar char="•"/>
            </a:pPr>
            <a:r>
              <a:rPr lang="en-GB" sz="2240">
                <a:latin typeface="Helvetica Neue"/>
                <a:ea typeface="Helvetica Neue"/>
                <a:cs typeface="Helvetica Neue"/>
                <a:sym typeface="Helvetica Neue"/>
              </a:rPr>
              <a:t> </a:t>
            </a:r>
            <a:r>
              <a:rPr lang="en-GB" sz="2240">
                <a:solidFill>
                  <a:schemeClr val="dk1"/>
                </a:solidFill>
                <a:latin typeface="Helvetica Neue"/>
                <a:ea typeface="Helvetica Neue"/>
                <a:cs typeface="Helvetica Neue"/>
                <a:sym typeface="Helvetica Neue"/>
              </a:rPr>
              <a:t>Verify the </a:t>
            </a:r>
            <a:r>
              <a:rPr lang="en-GB" sz="2240">
                <a:solidFill>
                  <a:srgbClr val="FF0000"/>
                </a:solidFill>
              </a:rPr>
              <a:t>origin</a:t>
            </a:r>
            <a:r>
              <a:rPr lang="en-GB" sz="2240">
                <a:solidFill>
                  <a:schemeClr val="accent4"/>
                </a:solidFill>
                <a:latin typeface="Helvetica Neue"/>
                <a:ea typeface="Helvetica Neue"/>
                <a:cs typeface="Helvetica Neue"/>
                <a:sym typeface="Helvetica Neue"/>
              </a:rPr>
              <a:t> </a:t>
            </a:r>
            <a:r>
              <a:rPr lang="en-GB" sz="2240">
                <a:solidFill>
                  <a:schemeClr val="dk1"/>
                </a:solidFill>
                <a:latin typeface="Helvetica Neue"/>
                <a:ea typeface="Helvetica Neue"/>
                <a:cs typeface="Helvetica Neue"/>
                <a:sym typeface="Helvetica Neue"/>
              </a:rPr>
              <a:t>and </a:t>
            </a:r>
            <a:r>
              <a:rPr lang="en-GB" sz="2240">
                <a:solidFill>
                  <a:srgbClr val="FF0000"/>
                </a:solidFill>
              </a:rPr>
              <a:t>upstream</a:t>
            </a:r>
            <a:r>
              <a:rPr lang="en-GB" sz="2240">
                <a:solidFill>
                  <a:schemeClr val="dk1"/>
                </a:solidFill>
                <a:latin typeface="Helvetica Neue"/>
                <a:ea typeface="Helvetica Neue"/>
                <a:cs typeface="Helvetica Neue"/>
                <a:sym typeface="Helvetica Neue"/>
              </a:rPr>
              <a:t>.</a:t>
            </a:r>
            <a:endParaRPr sz="1960">
              <a:solidFill>
                <a:schemeClr val="dk1"/>
              </a:solidFill>
              <a:latin typeface="Helvetica Neue"/>
              <a:ea typeface="Helvetica Neue"/>
              <a:cs typeface="Helvetica Neue"/>
              <a:sym typeface="Helvetica Neue"/>
            </a:endParaRPr>
          </a:p>
          <a:p>
            <a:pPr indent="0" lvl="1" marL="457200" rtl="0" algn="l">
              <a:lnSpc>
                <a:spcPct val="95000"/>
              </a:lnSpc>
              <a:spcBef>
                <a:spcPts val="1000"/>
              </a:spcBef>
              <a:spcAft>
                <a:spcPts val="0"/>
              </a:spcAft>
              <a:buClr>
                <a:srgbClr val="F2F2F2"/>
              </a:buClr>
              <a:buSzPts val="1260"/>
              <a:buNone/>
            </a:pPr>
            <a:r>
              <a:rPr lang="en-GB" sz="1620">
                <a:highlight>
                  <a:srgbClr val="434343"/>
                </a:highlight>
                <a:latin typeface="Consolas"/>
                <a:ea typeface="Consolas"/>
                <a:cs typeface="Consolas"/>
                <a:sym typeface="Consolas"/>
              </a:rPr>
              <a:t>$ git remote –v</a:t>
            </a:r>
            <a:endParaRPr sz="1620">
              <a:highlight>
                <a:srgbClr val="434343"/>
              </a:highlight>
              <a:latin typeface="Consolas"/>
              <a:ea typeface="Consolas"/>
              <a:cs typeface="Consolas"/>
              <a:sym typeface="Consolas"/>
            </a:endParaRPr>
          </a:p>
          <a:p>
            <a:pPr indent="0" lvl="1" marL="457200" rtl="0" algn="l">
              <a:lnSpc>
                <a:spcPct val="70000"/>
              </a:lnSpc>
              <a:spcBef>
                <a:spcPts val="1000"/>
              </a:spcBef>
              <a:spcAft>
                <a:spcPts val="0"/>
              </a:spcAft>
              <a:buClr>
                <a:srgbClr val="F2F2F2"/>
              </a:buClr>
              <a:buSzPts val="1260"/>
              <a:buNone/>
            </a:pPr>
            <a:r>
              <a:t/>
            </a:r>
            <a:endParaRPr sz="1260">
              <a:highlight>
                <a:srgbClr val="434343"/>
              </a:highlight>
              <a:latin typeface="Consolas"/>
              <a:ea typeface="Consolas"/>
              <a:cs typeface="Consolas"/>
              <a:sym typeface="Consolas"/>
            </a:endParaRPr>
          </a:p>
          <a:p>
            <a:pPr indent="0" lvl="1" marL="0" rtl="0" algn="l">
              <a:lnSpc>
                <a:spcPct val="70000"/>
              </a:lnSpc>
              <a:spcBef>
                <a:spcPts val="500"/>
              </a:spcBef>
              <a:spcAft>
                <a:spcPts val="0"/>
              </a:spcAft>
              <a:buClr>
                <a:srgbClr val="F2F2F2"/>
              </a:buClr>
              <a:buSzPts val="1260"/>
              <a:buNone/>
            </a:pPr>
            <a:r>
              <a:rPr lang="en-GB" sz="1559">
                <a:solidFill>
                  <a:schemeClr val="dk1"/>
                </a:solidFill>
                <a:latin typeface="Helvetica Neue"/>
                <a:ea typeface="Helvetica Neue"/>
                <a:cs typeface="Helvetica Neue"/>
                <a:sym typeface="Helvetica Neue"/>
              </a:rPr>
              <a:t>Output:</a:t>
            </a:r>
            <a:endParaRPr sz="1559">
              <a:solidFill>
                <a:schemeClr val="dk1"/>
              </a:solidFill>
              <a:latin typeface="Helvetica Neue"/>
              <a:ea typeface="Helvetica Neue"/>
              <a:cs typeface="Helvetica Neue"/>
              <a:sym typeface="Helvetica Neue"/>
            </a:endParaRPr>
          </a:p>
          <a:p>
            <a:pPr indent="0" lvl="1" marL="0" rtl="0" algn="l">
              <a:lnSpc>
                <a:spcPct val="70000"/>
              </a:lnSpc>
              <a:spcBef>
                <a:spcPts val="500"/>
              </a:spcBef>
              <a:spcAft>
                <a:spcPts val="0"/>
              </a:spcAft>
              <a:buClr>
                <a:srgbClr val="F2F2F2"/>
              </a:buClr>
              <a:buSzPts val="1260"/>
              <a:buNone/>
            </a:pPr>
            <a:r>
              <a:t/>
            </a:r>
            <a:endParaRPr sz="1559">
              <a:latin typeface="Helvetica Neue"/>
              <a:ea typeface="Helvetica Neue"/>
              <a:cs typeface="Helvetica Neue"/>
              <a:sym typeface="Helvetica Neue"/>
            </a:endParaRPr>
          </a:p>
          <a:p>
            <a:pPr indent="0" lvl="1" marL="457200" rtl="0" algn="l">
              <a:lnSpc>
                <a:spcPct val="70000"/>
              </a:lnSpc>
              <a:spcBef>
                <a:spcPts val="500"/>
              </a:spcBef>
              <a:spcAft>
                <a:spcPts val="0"/>
              </a:spcAft>
              <a:buClr>
                <a:srgbClr val="F2F2F2"/>
              </a:buClr>
              <a:buSzPts val="1260"/>
              <a:buNone/>
            </a:pPr>
            <a:r>
              <a:t/>
            </a:r>
            <a:endParaRPr sz="1260">
              <a:latin typeface="Helvetica Neue"/>
              <a:ea typeface="Helvetica Neue"/>
              <a:cs typeface="Helvetica Neue"/>
              <a:sym typeface="Helvetica Neue"/>
            </a:endParaRPr>
          </a:p>
          <a:p>
            <a:pPr indent="0" lvl="1" marL="457200" rtl="0" algn="l">
              <a:lnSpc>
                <a:spcPct val="70000"/>
              </a:lnSpc>
              <a:spcBef>
                <a:spcPts val="500"/>
              </a:spcBef>
              <a:spcAft>
                <a:spcPts val="0"/>
              </a:spcAft>
              <a:buClr>
                <a:srgbClr val="F2F2F2"/>
              </a:buClr>
              <a:buSzPts val="1260"/>
              <a:buNone/>
            </a:pPr>
            <a:r>
              <a:t/>
            </a:r>
            <a:endParaRPr sz="1260">
              <a:latin typeface="Helvetica Neue"/>
              <a:ea typeface="Helvetica Neue"/>
              <a:cs typeface="Helvetica Neue"/>
              <a:sym typeface="Helvetica Neue"/>
            </a:endParaRPr>
          </a:p>
          <a:p>
            <a:pPr indent="0" lvl="1" marL="457200" rtl="0" algn="l">
              <a:lnSpc>
                <a:spcPct val="70000"/>
              </a:lnSpc>
              <a:spcBef>
                <a:spcPts val="500"/>
              </a:spcBef>
              <a:spcAft>
                <a:spcPts val="0"/>
              </a:spcAft>
              <a:buClr>
                <a:srgbClr val="F2F2F2"/>
              </a:buClr>
              <a:buSzPts val="1260"/>
              <a:buNone/>
            </a:pPr>
            <a:r>
              <a:t/>
            </a:r>
            <a:endParaRPr sz="1260">
              <a:latin typeface="Helvetica Neue"/>
              <a:ea typeface="Helvetica Neue"/>
              <a:cs typeface="Helvetica Neue"/>
              <a:sym typeface="Helvetica Neue"/>
            </a:endParaRPr>
          </a:p>
          <a:p>
            <a:pPr indent="0" lvl="1" marL="457200" rtl="0" algn="l">
              <a:lnSpc>
                <a:spcPct val="70000"/>
              </a:lnSpc>
              <a:spcBef>
                <a:spcPts val="500"/>
              </a:spcBef>
              <a:spcAft>
                <a:spcPts val="0"/>
              </a:spcAft>
              <a:buClr>
                <a:srgbClr val="F2F2F2"/>
              </a:buClr>
              <a:buSzPts val="1260"/>
              <a:buNone/>
            </a:pPr>
            <a:r>
              <a:t/>
            </a:r>
            <a:endParaRPr sz="1260">
              <a:latin typeface="Helvetica Neue"/>
              <a:ea typeface="Helvetica Neue"/>
              <a:cs typeface="Helvetica Neue"/>
              <a:sym typeface="Helvetica Neue"/>
            </a:endParaRPr>
          </a:p>
          <a:p>
            <a:pPr indent="0" lvl="1" marL="457200" rtl="0" algn="l">
              <a:lnSpc>
                <a:spcPct val="70000"/>
              </a:lnSpc>
              <a:spcBef>
                <a:spcPts val="500"/>
              </a:spcBef>
              <a:spcAft>
                <a:spcPts val="0"/>
              </a:spcAft>
              <a:buClr>
                <a:srgbClr val="F2F2F2"/>
              </a:buClr>
              <a:buSzPts val="1260"/>
              <a:buNone/>
            </a:pPr>
            <a:r>
              <a:t/>
            </a:r>
            <a:endParaRPr sz="1260">
              <a:latin typeface="Helvetica Neue"/>
              <a:ea typeface="Helvetica Neue"/>
              <a:cs typeface="Helvetica Neue"/>
              <a:sym typeface="Helvetica Neue"/>
            </a:endParaRPr>
          </a:p>
          <a:p>
            <a:pPr indent="0" lvl="1" marL="457200" rtl="0" algn="l">
              <a:lnSpc>
                <a:spcPct val="70000"/>
              </a:lnSpc>
              <a:spcBef>
                <a:spcPts val="500"/>
              </a:spcBef>
              <a:spcAft>
                <a:spcPts val="0"/>
              </a:spcAft>
              <a:buClr>
                <a:srgbClr val="F2F2F2"/>
              </a:buClr>
              <a:buSzPts val="1260"/>
              <a:buNone/>
            </a:pPr>
            <a:r>
              <a:t/>
            </a:r>
            <a:endParaRPr sz="1260">
              <a:latin typeface="Helvetica Neue"/>
              <a:ea typeface="Helvetica Neue"/>
              <a:cs typeface="Helvetica Neue"/>
              <a:sym typeface="Helvetica Neue"/>
            </a:endParaRPr>
          </a:p>
          <a:p>
            <a:pPr indent="0" lvl="0" marL="0" rtl="0" algn="l">
              <a:lnSpc>
                <a:spcPct val="95000"/>
              </a:lnSpc>
              <a:spcBef>
                <a:spcPts val="0"/>
              </a:spcBef>
              <a:spcAft>
                <a:spcPts val="0"/>
              </a:spcAft>
              <a:buClr>
                <a:schemeClr val="dk1"/>
              </a:buClr>
              <a:buSzPts val="2800"/>
              <a:buNone/>
            </a:pPr>
            <a:r>
              <a:t/>
            </a:r>
            <a:endParaRPr sz="1260">
              <a:latin typeface="Helvetica Neue"/>
              <a:ea typeface="Helvetica Neue"/>
              <a:cs typeface="Helvetica Neue"/>
              <a:sym typeface="Helvetica Neue"/>
            </a:endParaRPr>
          </a:p>
          <a:p>
            <a:pPr indent="0" lvl="0" marL="0" rtl="0" algn="l">
              <a:lnSpc>
                <a:spcPct val="95000"/>
              </a:lnSpc>
              <a:spcBef>
                <a:spcPts val="0"/>
              </a:spcBef>
              <a:spcAft>
                <a:spcPts val="0"/>
              </a:spcAft>
              <a:buClr>
                <a:schemeClr val="dk1"/>
              </a:buClr>
              <a:buSzPts val="2800"/>
              <a:buNone/>
            </a:pPr>
            <a:r>
              <a:rPr lang="en-GB" sz="1190" u="sng">
                <a:solidFill>
                  <a:srgbClr val="54BFB9"/>
                </a:solidFill>
                <a:latin typeface="Helvetica Neue"/>
                <a:ea typeface="Helvetica Neue"/>
                <a:cs typeface="Helvetica Neue"/>
                <a:sym typeface="Helvetica Neue"/>
                <a:hlinkClick r:id="rId3">
                  <a:extLst>
                    <a:ext uri="{A12FA001-AC4F-418D-AE19-62706E023703}">
                      <ahyp:hlinkClr val="tx"/>
                    </a:ext>
                  </a:extLst>
                </a:hlinkClick>
              </a:rPr>
              <a:t>GitHub Docs, </a:t>
            </a:r>
            <a:r>
              <a:rPr i="1" lang="en-GB" sz="1190" u="sng">
                <a:solidFill>
                  <a:srgbClr val="54BFB9"/>
                </a:solidFill>
                <a:latin typeface="Helvetica Neue"/>
                <a:ea typeface="Helvetica Neue"/>
                <a:cs typeface="Helvetica Neue"/>
                <a:sym typeface="Helvetica Neue"/>
                <a:hlinkClick r:id="rId4">
                  <a:extLst>
                    <a:ext uri="{A12FA001-AC4F-418D-AE19-62706E023703}">
                      <ahyp:hlinkClr val="tx"/>
                    </a:ext>
                  </a:extLst>
                </a:hlinkClick>
              </a:rPr>
              <a:t>Configuring a remote for a fork</a:t>
            </a:r>
            <a:endParaRPr i="1" sz="2240">
              <a:solidFill>
                <a:srgbClr val="54BFB9"/>
              </a:solidFill>
              <a:latin typeface="Helvetica Neue"/>
              <a:ea typeface="Helvetica Neue"/>
              <a:cs typeface="Helvetica Neue"/>
              <a:sym typeface="Helvetica Neue"/>
            </a:endParaRPr>
          </a:p>
        </p:txBody>
      </p:sp>
      <p:sp>
        <p:nvSpPr>
          <p:cNvPr id="199" name="Google Shape;199;p31"/>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GB" sz="1000" u="none" cap="none" strike="noStrike">
                <a:solidFill>
                  <a:srgbClr val="EBEBEB"/>
                </a:solidFill>
                <a:latin typeface="Helvetica Neue"/>
                <a:ea typeface="Helvetica Neue"/>
                <a:cs typeface="Helvetica Neue"/>
                <a:sym typeface="Helvetica Neue"/>
              </a:rPr>
              <a:t>‹#›</a:t>
            </a:fld>
            <a:endParaRPr b="0" i="0" sz="1000" u="none" cap="none" strike="noStrike">
              <a:solidFill>
                <a:srgbClr val="EBEBEB"/>
              </a:solidFill>
              <a:latin typeface="Helvetica Neue"/>
              <a:ea typeface="Helvetica Neue"/>
              <a:cs typeface="Helvetica Neue"/>
              <a:sym typeface="Helvetica Neue"/>
            </a:endParaRPr>
          </a:p>
        </p:txBody>
      </p:sp>
      <p:pic>
        <p:nvPicPr>
          <p:cNvPr id="200" name="Google Shape;200;p31"/>
          <p:cNvPicPr preferRelativeResize="0"/>
          <p:nvPr/>
        </p:nvPicPr>
        <p:blipFill>
          <a:blip r:embed="rId5">
            <a:alphaModFix/>
          </a:blip>
          <a:stretch>
            <a:fillRect/>
          </a:stretch>
        </p:blipFill>
        <p:spPr>
          <a:xfrm>
            <a:off x="1141050" y="3125050"/>
            <a:ext cx="6264074" cy="8980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32"/>
          <p:cNvSpPr txBox="1"/>
          <p:nvPr>
            <p:ph type="title"/>
          </p:nvPr>
        </p:nvSpPr>
        <p:spPr>
          <a:xfrm>
            <a:off x="628650" y="45244"/>
            <a:ext cx="7886700" cy="9942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F2F2F2"/>
              </a:buClr>
              <a:buSzPts val="4400"/>
              <a:buFont typeface="Calibri"/>
              <a:buNone/>
            </a:pPr>
            <a:r>
              <a:rPr b="0" lang="en-GB" sz="3600">
                <a:solidFill>
                  <a:schemeClr val="dk1"/>
                </a:solidFill>
                <a:latin typeface="Helvetica Neue"/>
                <a:ea typeface="Helvetica Neue"/>
                <a:cs typeface="Helvetica Neue"/>
                <a:sym typeface="Helvetica Neue"/>
              </a:rPr>
              <a:t>Syncing with the original repo </a:t>
            </a:r>
            <a:endParaRPr b="0" sz="3600">
              <a:solidFill>
                <a:schemeClr val="dk1"/>
              </a:solidFill>
              <a:latin typeface="Helvetica Neue"/>
              <a:ea typeface="Helvetica Neue"/>
              <a:cs typeface="Helvetica Neue"/>
              <a:sym typeface="Helvetica Neue"/>
            </a:endParaRPr>
          </a:p>
        </p:txBody>
      </p:sp>
      <p:sp>
        <p:nvSpPr>
          <p:cNvPr id="206" name="Google Shape;206;p32"/>
          <p:cNvSpPr txBox="1"/>
          <p:nvPr>
            <p:ph idx="1" type="body"/>
          </p:nvPr>
        </p:nvSpPr>
        <p:spPr>
          <a:xfrm>
            <a:off x="171450" y="1039450"/>
            <a:ext cx="7886700" cy="3951000"/>
          </a:xfrm>
          <a:prstGeom prst="rect">
            <a:avLst/>
          </a:prstGeom>
          <a:noFill/>
          <a:ln>
            <a:noFill/>
          </a:ln>
        </p:spPr>
        <p:txBody>
          <a:bodyPr anchorCtr="0" anchor="t" bIns="45700" lIns="91425" spcFirstLastPara="1" rIns="91425" wrap="square" tIns="45700">
            <a:noAutofit/>
          </a:bodyPr>
          <a:lstStyle/>
          <a:p>
            <a:pPr indent="-428625" lvl="0" marL="514350" rtl="0" algn="just">
              <a:lnSpc>
                <a:spcPct val="95000"/>
              </a:lnSpc>
              <a:spcBef>
                <a:spcPts val="0"/>
              </a:spcBef>
              <a:spcAft>
                <a:spcPts val="0"/>
              </a:spcAft>
              <a:buClr>
                <a:schemeClr val="dk1"/>
              </a:buClr>
              <a:buSzPts val="1850"/>
              <a:buFont typeface="Helvetica Neue"/>
              <a:buAutoNum type="arabicPeriod"/>
            </a:pPr>
            <a:r>
              <a:rPr lang="en-GB" sz="1850">
                <a:solidFill>
                  <a:schemeClr val="dk1"/>
                </a:solidFill>
                <a:latin typeface="Helvetica Neue"/>
                <a:ea typeface="Helvetica Neue"/>
                <a:cs typeface="Helvetica Neue"/>
                <a:sym typeface="Helvetica Neue"/>
              </a:rPr>
              <a:t>To </a:t>
            </a:r>
            <a:r>
              <a:rPr b="1" lang="en-GB" sz="1850">
                <a:solidFill>
                  <a:srgbClr val="FF0000"/>
                </a:solidFill>
              </a:rPr>
              <a:t>retrieve</a:t>
            </a:r>
            <a:r>
              <a:rPr lang="en-GB" sz="1850">
                <a:solidFill>
                  <a:schemeClr val="accent4"/>
                </a:solidFill>
                <a:latin typeface="Helvetica Neue"/>
                <a:ea typeface="Helvetica Neue"/>
                <a:cs typeface="Helvetica Neue"/>
                <a:sym typeface="Helvetica Neue"/>
              </a:rPr>
              <a:t> </a:t>
            </a:r>
            <a:r>
              <a:rPr lang="en-GB" sz="1850">
                <a:solidFill>
                  <a:schemeClr val="dk1"/>
                </a:solidFill>
                <a:latin typeface="Helvetica Neue"/>
                <a:ea typeface="Helvetica Neue"/>
                <a:cs typeface="Helvetica Neue"/>
                <a:sym typeface="Helvetica Neue"/>
              </a:rPr>
              <a:t>the latest (original) version:</a:t>
            </a:r>
            <a:endParaRPr sz="1850">
              <a:solidFill>
                <a:schemeClr val="dk1"/>
              </a:solidFill>
              <a:latin typeface="Helvetica Neue"/>
              <a:ea typeface="Helvetica Neue"/>
              <a:cs typeface="Helvetica Neue"/>
              <a:sym typeface="Helvetica Neue"/>
            </a:endParaRPr>
          </a:p>
          <a:p>
            <a:pPr indent="0" lvl="1" marL="457200" rtl="0" algn="just">
              <a:lnSpc>
                <a:spcPct val="95000"/>
              </a:lnSpc>
              <a:spcBef>
                <a:spcPts val="1000"/>
              </a:spcBef>
              <a:spcAft>
                <a:spcPts val="0"/>
              </a:spcAft>
              <a:buClr>
                <a:srgbClr val="F2F2F2"/>
              </a:buClr>
              <a:buSzPts val="1125"/>
              <a:buNone/>
            </a:pPr>
            <a:r>
              <a:rPr lang="en-GB" sz="1850">
                <a:latin typeface="Consolas"/>
                <a:ea typeface="Consolas"/>
                <a:cs typeface="Consolas"/>
                <a:sym typeface="Consolas"/>
              </a:rPr>
              <a:t> </a:t>
            </a:r>
            <a:r>
              <a:rPr lang="en-GB" sz="1850">
                <a:highlight>
                  <a:srgbClr val="434343"/>
                </a:highlight>
                <a:latin typeface="Consolas"/>
                <a:ea typeface="Consolas"/>
                <a:cs typeface="Consolas"/>
                <a:sym typeface="Consolas"/>
              </a:rPr>
              <a:t>$ git fetch upstream</a:t>
            </a:r>
            <a:endParaRPr sz="1850">
              <a:highlight>
                <a:srgbClr val="434343"/>
              </a:highlight>
              <a:latin typeface="Consolas"/>
              <a:ea typeface="Consolas"/>
              <a:cs typeface="Consolas"/>
              <a:sym typeface="Consolas"/>
            </a:endParaRPr>
          </a:p>
          <a:p>
            <a:pPr indent="-428625" lvl="0" marL="514350" rtl="0" algn="just">
              <a:lnSpc>
                <a:spcPct val="95000"/>
              </a:lnSpc>
              <a:spcBef>
                <a:spcPts val="1000"/>
              </a:spcBef>
              <a:spcAft>
                <a:spcPts val="0"/>
              </a:spcAft>
              <a:buClr>
                <a:schemeClr val="dk1"/>
              </a:buClr>
              <a:buSzPts val="1850"/>
              <a:buFont typeface="Helvetica Neue"/>
              <a:buAutoNum type="arabicPeriod"/>
            </a:pPr>
            <a:r>
              <a:rPr lang="en-GB" sz="1850">
                <a:solidFill>
                  <a:schemeClr val="dk1"/>
                </a:solidFill>
                <a:latin typeface="Helvetica Neue"/>
                <a:ea typeface="Helvetica Neue"/>
                <a:cs typeface="Helvetica Neue"/>
                <a:sym typeface="Helvetica Neue"/>
              </a:rPr>
              <a:t>The changes will be stored in a new</a:t>
            </a:r>
            <a:r>
              <a:rPr lang="en-GB" sz="1850">
                <a:solidFill>
                  <a:schemeClr val="dk1"/>
                </a:solidFill>
              </a:rPr>
              <a:t> </a:t>
            </a:r>
            <a:r>
              <a:rPr lang="en-GB" sz="1850">
                <a:solidFill>
                  <a:schemeClr val="dk1"/>
                </a:solidFill>
                <a:latin typeface="Helvetica Neue"/>
                <a:ea typeface="Helvetica Neue"/>
                <a:cs typeface="Helvetica Neue"/>
                <a:sym typeface="Helvetica Neue"/>
              </a:rPr>
              <a:t>upstream/main local branch.</a:t>
            </a:r>
            <a:endParaRPr sz="1850">
              <a:solidFill>
                <a:schemeClr val="dk1"/>
              </a:solidFill>
            </a:endParaRPr>
          </a:p>
          <a:p>
            <a:pPr indent="-428625" lvl="0" marL="514350" rtl="0" algn="just">
              <a:lnSpc>
                <a:spcPct val="95000"/>
              </a:lnSpc>
              <a:spcBef>
                <a:spcPts val="1000"/>
              </a:spcBef>
              <a:spcAft>
                <a:spcPts val="0"/>
              </a:spcAft>
              <a:buClr>
                <a:schemeClr val="dk1"/>
              </a:buClr>
              <a:buSzPts val="1850"/>
              <a:buFont typeface="Helvetica Neue"/>
              <a:buAutoNum type="arabicPeriod"/>
            </a:pPr>
            <a:r>
              <a:rPr b="1" lang="en-GB" sz="1850">
                <a:solidFill>
                  <a:srgbClr val="FF0000"/>
                </a:solidFill>
              </a:rPr>
              <a:t>Merge</a:t>
            </a:r>
            <a:r>
              <a:rPr lang="en-GB" sz="1850">
                <a:solidFill>
                  <a:schemeClr val="accent4"/>
                </a:solidFill>
                <a:latin typeface="Helvetica Neue"/>
                <a:ea typeface="Helvetica Neue"/>
                <a:cs typeface="Helvetica Neue"/>
                <a:sym typeface="Helvetica Neue"/>
              </a:rPr>
              <a:t> </a:t>
            </a:r>
            <a:r>
              <a:rPr lang="en-GB" sz="1850">
                <a:solidFill>
                  <a:schemeClr val="dk1"/>
                </a:solidFill>
                <a:latin typeface="Helvetica Neue"/>
                <a:ea typeface="Helvetica Neue"/>
                <a:cs typeface="Helvetica Neue"/>
                <a:sym typeface="Helvetica Neue"/>
              </a:rPr>
              <a:t>to your local branch.</a:t>
            </a:r>
            <a:endParaRPr sz="1850">
              <a:solidFill>
                <a:schemeClr val="dk1"/>
              </a:solidFill>
              <a:latin typeface="Helvetica Neue"/>
              <a:ea typeface="Helvetica Neue"/>
              <a:cs typeface="Helvetica Neue"/>
              <a:sym typeface="Helvetica Neue"/>
            </a:endParaRPr>
          </a:p>
          <a:p>
            <a:pPr indent="0" lvl="0" marL="457200" rtl="0" algn="just">
              <a:lnSpc>
                <a:spcPct val="95000"/>
              </a:lnSpc>
              <a:spcBef>
                <a:spcPts val="1000"/>
              </a:spcBef>
              <a:spcAft>
                <a:spcPts val="0"/>
              </a:spcAft>
              <a:buNone/>
            </a:pPr>
            <a:r>
              <a:rPr lang="en-GB" sz="1850">
                <a:latin typeface="Consolas"/>
                <a:ea typeface="Consolas"/>
                <a:cs typeface="Consolas"/>
                <a:sym typeface="Consolas"/>
              </a:rPr>
              <a:t> </a:t>
            </a:r>
            <a:r>
              <a:rPr lang="en-GB" sz="1850">
                <a:highlight>
                  <a:srgbClr val="434343"/>
                </a:highlight>
                <a:latin typeface="Consolas"/>
                <a:ea typeface="Consolas"/>
                <a:cs typeface="Consolas"/>
                <a:sym typeface="Consolas"/>
              </a:rPr>
              <a:t>$ git checkout main</a:t>
            </a:r>
            <a:endParaRPr sz="1850">
              <a:highlight>
                <a:srgbClr val="434343"/>
              </a:highlight>
              <a:latin typeface="Consolas"/>
              <a:ea typeface="Consolas"/>
              <a:cs typeface="Consolas"/>
              <a:sym typeface="Consolas"/>
            </a:endParaRPr>
          </a:p>
          <a:p>
            <a:pPr indent="0" lvl="0" marL="457200" rtl="0" algn="just">
              <a:lnSpc>
                <a:spcPct val="95000"/>
              </a:lnSpc>
              <a:spcBef>
                <a:spcPts val="1000"/>
              </a:spcBef>
              <a:spcAft>
                <a:spcPts val="0"/>
              </a:spcAft>
              <a:buNone/>
            </a:pPr>
            <a:r>
              <a:rPr lang="en-GB" sz="1850">
                <a:latin typeface="Consolas"/>
                <a:ea typeface="Consolas"/>
                <a:cs typeface="Consolas"/>
                <a:sym typeface="Consolas"/>
              </a:rPr>
              <a:t> </a:t>
            </a:r>
            <a:r>
              <a:rPr lang="en-GB" sz="1850">
                <a:highlight>
                  <a:srgbClr val="434343"/>
                </a:highlight>
                <a:latin typeface="Consolas"/>
                <a:ea typeface="Consolas"/>
                <a:cs typeface="Consolas"/>
                <a:sym typeface="Consolas"/>
              </a:rPr>
              <a:t>$ git merge upstream/main</a:t>
            </a:r>
            <a:endParaRPr sz="1850">
              <a:highlight>
                <a:srgbClr val="434343"/>
              </a:highlight>
              <a:latin typeface="Consolas"/>
              <a:ea typeface="Consolas"/>
              <a:cs typeface="Consolas"/>
              <a:sym typeface="Consolas"/>
            </a:endParaRPr>
          </a:p>
          <a:p>
            <a:pPr indent="-428625" lvl="0" marL="514350" rtl="0" algn="just">
              <a:lnSpc>
                <a:spcPct val="95000"/>
              </a:lnSpc>
              <a:spcBef>
                <a:spcPts val="1000"/>
              </a:spcBef>
              <a:spcAft>
                <a:spcPts val="0"/>
              </a:spcAft>
              <a:buClr>
                <a:schemeClr val="dk1"/>
              </a:buClr>
              <a:buSzPts val="1850"/>
              <a:buAutoNum type="arabicPeriod"/>
            </a:pPr>
            <a:r>
              <a:rPr lang="en-GB" sz="1850">
                <a:solidFill>
                  <a:schemeClr val="dk1"/>
                </a:solidFill>
                <a:latin typeface="Helvetica Neue"/>
                <a:ea typeface="Helvetica Neue"/>
                <a:cs typeface="Helvetica Neue"/>
                <a:sym typeface="Helvetica Neue"/>
              </a:rPr>
              <a:t>Syncing your fork only updates your local copy of the repo. To </a:t>
            </a:r>
            <a:r>
              <a:rPr b="1" lang="en-GB" sz="1850">
                <a:solidFill>
                  <a:srgbClr val="FF0000"/>
                </a:solidFill>
              </a:rPr>
              <a:t>update</a:t>
            </a:r>
            <a:r>
              <a:rPr lang="en-GB" sz="1850">
                <a:solidFill>
                  <a:schemeClr val="accent4"/>
                </a:solidFill>
                <a:latin typeface="Helvetica Neue"/>
                <a:ea typeface="Helvetica Neue"/>
                <a:cs typeface="Helvetica Neue"/>
                <a:sym typeface="Helvetica Neue"/>
              </a:rPr>
              <a:t> </a:t>
            </a:r>
            <a:r>
              <a:rPr lang="en-GB" sz="1850">
                <a:solidFill>
                  <a:schemeClr val="dk1"/>
                </a:solidFill>
                <a:latin typeface="Helvetica Neue"/>
                <a:ea typeface="Helvetica Neue"/>
                <a:cs typeface="Helvetica Neue"/>
                <a:sym typeface="Helvetica Neue"/>
              </a:rPr>
              <a:t>your fork on GitHub:</a:t>
            </a:r>
            <a:endParaRPr sz="1850">
              <a:solidFill>
                <a:schemeClr val="dk1"/>
              </a:solidFill>
              <a:latin typeface="Helvetica Neue"/>
              <a:ea typeface="Helvetica Neue"/>
              <a:cs typeface="Helvetica Neue"/>
              <a:sym typeface="Helvetica Neue"/>
            </a:endParaRPr>
          </a:p>
          <a:p>
            <a:pPr indent="0" lvl="0" marL="0" rtl="0" algn="just">
              <a:lnSpc>
                <a:spcPct val="95000"/>
              </a:lnSpc>
              <a:spcBef>
                <a:spcPts val="1000"/>
              </a:spcBef>
              <a:spcAft>
                <a:spcPts val="0"/>
              </a:spcAft>
              <a:buSzPts val="2800"/>
              <a:buNone/>
            </a:pPr>
            <a:r>
              <a:rPr lang="en-GB" sz="1850">
                <a:latin typeface="Helvetica Neue"/>
                <a:ea typeface="Helvetica Neue"/>
                <a:cs typeface="Helvetica Neue"/>
                <a:sym typeface="Helvetica Neue"/>
              </a:rPr>
              <a:t>	</a:t>
            </a:r>
            <a:r>
              <a:rPr lang="en-GB" sz="1850"/>
              <a:t>  </a:t>
            </a:r>
            <a:r>
              <a:rPr lang="en-GB" sz="1850">
                <a:highlight>
                  <a:srgbClr val="434343"/>
                </a:highlight>
                <a:latin typeface="Consolas"/>
                <a:ea typeface="Consolas"/>
                <a:cs typeface="Consolas"/>
                <a:sym typeface="Consolas"/>
              </a:rPr>
              <a:t>$ git push origin main</a:t>
            </a:r>
            <a:endParaRPr sz="1850"/>
          </a:p>
          <a:p>
            <a:pPr indent="0" lvl="0" marL="0" rtl="0" algn="l">
              <a:lnSpc>
                <a:spcPct val="95000"/>
              </a:lnSpc>
              <a:spcBef>
                <a:spcPts val="1000"/>
              </a:spcBef>
              <a:spcAft>
                <a:spcPts val="0"/>
              </a:spcAft>
              <a:buSzPts val="2800"/>
              <a:buNone/>
            </a:pPr>
            <a:r>
              <a:rPr lang="en-GB" sz="1343" u="sng">
                <a:solidFill>
                  <a:srgbClr val="54BFB9"/>
                </a:solidFill>
                <a:latin typeface="Helvetica Neue"/>
                <a:ea typeface="Helvetica Neue"/>
                <a:cs typeface="Helvetica Neue"/>
                <a:sym typeface="Helvetica Neue"/>
                <a:hlinkClick r:id="rId3">
                  <a:extLst>
                    <a:ext uri="{A12FA001-AC4F-418D-AE19-62706E023703}">
                      <ahyp:hlinkClr val="tx"/>
                    </a:ext>
                  </a:extLst>
                </a:hlinkClick>
              </a:rPr>
              <a:t>GitHub Docs, </a:t>
            </a:r>
            <a:r>
              <a:rPr i="1" lang="en-GB" sz="1343" u="sng">
                <a:solidFill>
                  <a:srgbClr val="54BFB9"/>
                </a:solidFill>
                <a:latin typeface="Helvetica Neue"/>
                <a:ea typeface="Helvetica Neue"/>
                <a:cs typeface="Helvetica Neue"/>
                <a:sym typeface="Helvetica Neue"/>
                <a:hlinkClick r:id="rId4">
                  <a:extLst>
                    <a:ext uri="{A12FA001-AC4F-418D-AE19-62706E023703}">
                      <ahyp:hlinkClr val="tx"/>
                    </a:ext>
                  </a:extLst>
                </a:hlinkClick>
              </a:rPr>
              <a:t>Syncing a fork</a:t>
            </a:r>
            <a:endParaRPr i="1" sz="1343">
              <a:solidFill>
                <a:srgbClr val="54BFB9"/>
              </a:solidFill>
              <a:latin typeface="Helvetica Neue"/>
              <a:ea typeface="Helvetica Neue"/>
              <a:cs typeface="Helvetica Neue"/>
              <a:sym typeface="Helvetica Neue"/>
            </a:endParaRPr>
          </a:p>
        </p:txBody>
      </p:sp>
      <p:sp>
        <p:nvSpPr>
          <p:cNvPr id="207" name="Google Shape;207;p32"/>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GB" sz="1000" u="none" cap="none" strike="noStrike">
                <a:solidFill>
                  <a:srgbClr val="EBEBEB"/>
                </a:solidFill>
                <a:latin typeface="Helvetica Neue"/>
                <a:ea typeface="Helvetica Neue"/>
                <a:cs typeface="Helvetica Neue"/>
                <a:sym typeface="Helvetica Neue"/>
              </a:rPr>
              <a:t>‹#›</a:t>
            </a:fld>
            <a:endParaRPr b="0" i="0" sz="1000" u="none" cap="none" strike="noStrike">
              <a:solidFill>
                <a:srgbClr val="EBEBEB"/>
              </a:solidFill>
              <a:latin typeface="Helvetica Neue"/>
              <a:ea typeface="Helvetica Neue"/>
              <a:cs typeface="Helvetica Neue"/>
              <a:sym typeface="Helvetica Neue"/>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33"/>
          <p:cNvSpPr txBox="1"/>
          <p:nvPr>
            <p:ph type="title"/>
          </p:nvPr>
        </p:nvSpPr>
        <p:spPr>
          <a:xfrm>
            <a:off x="628650" y="45244"/>
            <a:ext cx="7886700" cy="9942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2"/>
              </a:buClr>
              <a:buSzPts val="4400"/>
              <a:buFont typeface="Consolas"/>
              <a:buNone/>
            </a:pPr>
            <a:r>
              <a:rPr b="0" lang="en-GB" sz="3600">
                <a:solidFill>
                  <a:schemeClr val="dk1"/>
                </a:solidFill>
                <a:latin typeface="Consolas"/>
                <a:ea typeface="Consolas"/>
                <a:cs typeface="Consolas"/>
                <a:sym typeface="Consolas"/>
              </a:rPr>
              <a:t>git-fetch</a:t>
            </a:r>
            <a:r>
              <a:rPr b="0" lang="en-GB" sz="3600">
                <a:solidFill>
                  <a:schemeClr val="dk1"/>
                </a:solidFill>
                <a:latin typeface="Helvetica Neue"/>
                <a:ea typeface="Helvetica Neue"/>
                <a:cs typeface="Helvetica Neue"/>
                <a:sym typeface="Helvetica Neue"/>
              </a:rPr>
              <a:t> vs </a:t>
            </a:r>
            <a:r>
              <a:rPr b="0" lang="en-GB" sz="3600">
                <a:solidFill>
                  <a:schemeClr val="dk1"/>
                </a:solidFill>
                <a:latin typeface="Consolas"/>
                <a:ea typeface="Consolas"/>
                <a:cs typeface="Consolas"/>
                <a:sym typeface="Consolas"/>
              </a:rPr>
              <a:t>git-pull</a:t>
            </a:r>
            <a:endParaRPr b="0" sz="3600">
              <a:solidFill>
                <a:schemeClr val="dk1"/>
              </a:solidFill>
              <a:latin typeface="Consolas"/>
              <a:ea typeface="Consolas"/>
              <a:cs typeface="Consolas"/>
              <a:sym typeface="Consolas"/>
            </a:endParaRPr>
          </a:p>
        </p:txBody>
      </p:sp>
      <p:sp>
        <p:nvSpPr>
          <p:cNvPr id="213" name="Google Shape;213;p33"/>
          <p:cNvSpPr txBox="1"/>
          <p:nvPr>
            <p:ph idx="1" type="body"/>
          </p:nvPr>
        </p:nvSpPr>
        <p:spPr>
          <a:xfrm>
            <a:off x="628650" y="1166982"/>
            <a:ext cx="8077200" cy="3702600"/>
          </a:xfrm>
          <a:prstGeom prst="rect">
            <a:avLst/>
          </a:prstGeom>
          <a:noFill/>
          <a:ln>
            <a:noFill/>
          </a:ln>
        </p:spPr>
        <p:txBody>
          <a:bodyPr anchorCtr="0" anchor="t" bIns="45700" lIns="91425" spcFirstLastPara="1" rIns="91425" wrap="square" tIns="45700">
            <a:noAutofit/>
          </a:bodyPr>
          <a:lstStyle/>
          <a:p>
            <a:pPr indent="-346075" lvl="0" marL="457200" rtl="0" algn="l">
              <a:lnSpc>
                <a:spcPct val="105000"/>
              </a:lnSpc>
              <a:spcBef>
                <a:spcPts val="500"/>
              </a:spcBef>
              <a:spcAft>
                <a:spcPts val="0"/>
              </a:spcAft>
              <a:buClr>
                <a:schemeClr val="dk1"/>
              </a:buClr>
              <a:buSzPts val="1850"/>
              <a:buFont typeface="Helvetica Neue"/>
              <a:buChar char="➢"/>
            </a:pPr>
            <a:r>
              <a:rPr b="1" lang="en-GB" sz="1850">
                <a:solidFill>
                  <a:schemeClr val="dk1"/>
                </a:solidFill>
                <a:latin typeface="Consolas"/>
                <a:ea typeface="Consolas"/>
                <a:cs typeface="Consolas"/>
                <a:sym typeface="Consolas"/>
              </a:rPr>
              <a:t>git-fetch</a:t>
            </a:r>
            <a:r>
              <a:rPr lang="en-GB" sz="1850">
                <a:latin typeface="Helvetica Neue"/>
                <a:ea typeface="Helvetica Neue"/>
                <a:cs typeface="Helvetica Neue"/>
                <a:sym typeface="Helvetica Neue"/>
              </a:rPr>
              <a:t> </a:t>
            </a:r>
            <a:r>
              <a:rPr lang="en-GB" sz="1850">
                <a:solidFill>
                  <a:schemeClr val="dk1"/>
                </a:solidFill>
              </a:rPr>
              <a:t>downloads the changes from the remote repository to the local repository, </a:t>
            </a:r>
            <a:r>
              <a:rPr lang="en-GB" sz="1850">
                <a:solidFill>
                  <a:schemeClr val="dk1"/>
                </a:solidFill>
                <a:highlight>
                  <a:srgbClr val="FFFF00"/>
                </a:highlight>
              </a:rPr>
              <a:t>but it does not automatically merge those changes with the current branch.</a:t>
            </a:r>
            <a:r>
              <a:rPr lang="en-GB" sz="1850">
                <a:solidFill>
                  <a:schemeClr val="dk1"/>
                </a:solidFill>
              </a:rPr>
              <a:t> This means that any changes made locally are not affected by the fetch operation</a:t>
            </a:r>
            <a:endParaRPr sz="1850">
              <a:solidFill>
                <a:schemeClr val="dk1"/>
              </a:solidFill>
              <a:latin typeface="Helvetica Neue"/>
              <a:ea typeface="Helvetica Neue"/>
              <a:cs typeface="Helvetica Neue"/>
              <a:sym typeface="Helvetica Neue"/>
            </a:endParaRPr>
          </a:p>
          <a:p>
            <a:pPr indent="-346075" lvl="0" marL="457200" rtl="0" algn="l">
              <a:lnSpc>
                <a:spcPct val="105000"/>
              </a:lnSpc>
              <a:spcBef>
                <a:spcPts val="1000"/>
              </a:spcBef>
              <a:spcAft>
                <a:spcPts val="0"/>
              </a:spcAft>
              <a:buClr>
                <a:schemeClr val="dk1"/>
              </a:buClr>
              <a:buSzPts val="1850"/>
              <a:buFont typeface="Helvetica Neue"/>
              <a:buChar char="➢"/>
            </a:pPr>
            <a:r>
              <a:rPr b="1" lang="en-GB" sz="1850">
                <a:solidFill>
                  <a:schemeClr val="dk1"/>
                </a:solidFill>
                <a:latin typeface="Consolas"/>
                <a:ea typeface="Consolas"/>
                <a:cs typeface="Consolas"/>
                <a:sym typeface="Consolas"/>
              </a:rPr>
              <a:t>git-pull</a:t>
            </a:r>
            <a:r>
              <a:rPr lang="en-GB" sz="1850">
                <a:solidFill>
                  <a:schemeClr val="dk1"/>
                </a:solidFill>
                <a:latin typeface="Helvetica Neue"/>
                <a:ea typeface="Helvetica Neue"/>
                <a:cs typeface="Helvetica Neue"/>
                <a:sym typeface="Helvetica Neue"/>
              </a:rPr>
              <a:t> </a:t>
            </a:r>
            <a:r>
              <a:rPr lang="en-GB" sz="1850">
                <a:solidFill>
                  <a:schemeClr val="dk1"/>
                </a:solidFill>
              </a:rPr>
              <a:t>on the other hand, also downloads the changes from the remote repository, but </a:t>
            </a:r>
            <a:r>
              <a:rPr lang="en-GB" sz="1850">
                <a:solidFill>
                  <a:schemeClr val="dk1"/>
                </a:solidFill>
                <a:highlight>
                  <a:srgbClr val="FFFF00"/>
                </a:highlight>
              </a:rPr>
              <a:t>it automatically merges those changes with the current branch in the local repository.</a:t>
            </a:r>
            <a:r>
              <a:rPr lang="en-GB" sz="1850">
                <a:solidFill>
                  <a:schemeClr val="dk1"/>
                </a:solidFill>
              </a:rPr>
              <a:t> This means that any changes made locally that conflict with the changes pulled from the remote repository will need to be resolved.</a:t>
            </a:r>
            <a:endParaRPr sz="1850"/>
          </a:p>
          <a:p>
            <a:pPr indent="0" lvl="0" marL="457200" rtl="0" algn="l">
              <a:lnSpc>
                <a:spcPct val="105000"/>
              </a:lnSpc>
              <a:spcBef>
                <a:spcPts val="1000"/>
              </a:spcBef>
              <a:spcAft>
                <a:spcPts val="0"/>
              </a:spcAft>
              <a:buNone/>
            </a:pPr>
            <a:r>
              <a:t/>
            </a:r>
            <a:endParaRPr sz="1850"/>
          </a:p>
          <a:p>
            <a:pPr indent="0" lvl="0" marL="0" rtl="0" algn="l">
              <a:lnSpc>
                <a:spcPct val="105000"/>
              </a:lnSpc>
              <a:spcBef>
                <a:spcPts val="1000"/>
              </a:spcBef>
              <a:spcAft>
                <a:spcPts val="0"/>
              </a:spcAft>
              <a:buSzPts val="2800"/>
              <a:buNone/>
            </a:pPr>
            <a:r>
              <a:rPr lang="en-GB" sz="1850" u="sng">
                <a:solidFill>
                  <a:srgbClr val="54BFB9"/>
                </a:solidFill>
                <a:latin typeface="Helvetica Neue"/>
                <a:ea typeface="Helvetica Neue"/>
                <a:cs typeface="Helvetica Neue"/>
                <a:sym typeface="Helvetica Neue"/>
                <a:hlinkClick r:id="rId3">
                  <a:extLst>
                    <a:ext uri="{A12FA001-AC4F-418D-AE19-62706E023703}">
                      <ahyp:hlinkClr val="tx"/>
                    </a:ext>
                  </a:extLst>
                </a:hlinkClick>
              </a:rPr>
              <a:t>freeCodeCamp, </a:t>
            </a:r>
            <a:r>
              <a:rPr i="1" lang="en-GB" sz="1850" u="sng">
                <a:solidFill>
                  <a:srgbClr val="54BFB9"/>
                </a:solidFill>
                <a:latin typeface="Helvetica Neue"/>
                <a:ea typeface="Helvetica Neue"/>
                <a:cs typeface="Helvetica Neue"/>
                <a:sym typeface="Helvetica Neue"/>
                <a:hlinkClick r:id="rId4">
                  <a:extLst>
                    <a:ext uri="{A12FA001-AC4F-418D-AE19-62706E023703}">
                      <ahyp:hlinkClr val="tx"/>
                    </a:ext>
                  </a:extLst>
                </a:hlinkClick>
              </a:rPr>
              <a:t>Git Fetch vs Pull</a:t>
            </a:r>
            <a:endParaRPr i="1" sz="1850">
              <a:solidFill>
                <a:srgbClr val="54BFB9"/>
              </a:solidFill>
              <a:latin typeface="Helvetica Neue"/>
              <a:ea typeface="Helvetica Neue"/>
              <a:cs typeface="Helvetica Neue"/>
              <a:sym typeface="Helvetica Neue"/>
            </a:endParaRPr>
          </a:p>
        </p:txBody>
      </p:sp>
      <p:sp>
        <p:nvSpPr>
          <p:cNvPr id="214" name="Google Shape;214;p33"/>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GB" sz="1000" u="none" cap="none" strike="noStrike">
                <a:solidFill>
                  <a:srgbClr val="EBEBEB"/>
                </a:solidFill>
                <a:latin typeface="Helvetica Neue"/>
                <a:ea typeface="Helvetica Neue"/>
                <a:cs typeface="Helvetica Neue"/>
                <a:sym typeface="Helvetica Neue"/>
              </a:rPr>
              <a:t>‹#›</a:t>
            </a:fld>
            <a:endParaRPr b="0" i="0" sz="1000" u="none" cap="none" strike="noStrike">
              <a:solidFill>
                <a:srgbClr val="EBEBEB"/>
              </a:solidFill>
              <a:latin typeface="Helvetica Neue"/>
              <a:ea typeface="Helvetica Neue"/>
              <a:cs typeface="Helvetica Neue"/>
              <a:sym typeface="Helvetica Neue"/>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p34"/>
          <p:cNvSpPr txBox="1"/>
          <p:nvPr>
            <p:ph type="title"/>
          </p:nvPr>
        </p:nvSpPr>
        <p:spPr>
          <a:xfrm>
            <a:off x="628650" y="45244"/>
            <a:ext cx="7886700" cy="9942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2"/>
              </a:buClr>
              <a:buSzPts val="4400"/>
              <a:buFont typeface="Consolas"/>
              <a:buNone/>
            </a:pPr>
            <a:r>
              <a:rPr b="0" lang="en-GB" sz="3600">
                <a:solidFill>
                  <a:schemeClr val="dk1"/>
                </a:solidFill>
                <a:latin typeface="Consolas"/>
                <a:ea typeface="Consolas"/>
                <a:cs typeface="Consolas"/>
                <a:sym typeface="Consolas"/>
              </a:rPr>
              <a:t>git-stash</a:t>
            </a:r>
            <a:endParaRPr b="0" sz="3600">
              <a:solidFill>
                <a:schemeClr val="dk1"/>
              </a:solidFill>
              <a:latin typeface="Consolas"/>
              <a:ea typeface="Consolas"/>
              <a:cs typeface="Consolas"/>
              <a:sym typeface="Consolas"/>
            </a:endParaRPr>
          </a:p>
        </p:txBody>
      </p:sp>
      <p:sp>
        <p:nvSpPr>
          <p:cNvPr id="220" name="Google Shape;220;p34"/>
          <p:cNvSpPr txBox="1"/>
          <p:nvPr>
            <p:ph idx="1" type="body"/>
          </p:nvPr>
        </p:nvSpPr>
        <p:spPr>
          <a:xfrm>
            <a:off x="628650" y="1166982"/>
            <a:ext cx="8077200" cy="3702600"/>
          </a:xfrm>
          <a:prstGeom prst="rect">
            <a:avLst/>
          </a:prstGeom>
          <a:noFill/>
          <a:ln>
            <a:noFill/>
          </a:ln>
        </p:spPr>
        <p:txBody>
          <a:bodyPr anchorCtr="0" anchor="t" bIns="45700" lIns="91425" spcFirstLastPara="1" rIns="91425" wrap="square" tIns="45700">
            <a:normAutofit/>
          </a:bodyPr>
          <a:lstStyle/>
          <a:p>
            <a:pPr indent="0" lvl="0" marL="0" rtl="0" algn="l">
              <a:lnSpc>
                <a:spcPct val="105000"/>
              </a:lnSpc>
              <a:spcBef>
                <a:spcPts val="0"/>
              </a:spcBef>
              <a:spcAft>
                <a:spcPts val="0"/>
              </a:spcAft>
              <a:buSzPts val="2800"/>
              <a:buNone/>
            </a:pPr>
            <a:r>
              <a:rPr lang="en-GB" sz="2600">
                <a:solidFill>
                  <a:schemeClr val="dk1"/>
                </a:solidFill>
                <a:latin typeface="Helvetica Neue"/>
                <a:ea typeface="Helvetica Neue"/>
                <a:cs typeface="Helvetica Neue"/>
                <a:sym typeface="Helvetica Neue"/>
              </a:rPr>
              <a:t>What about pulling changes from remote </a:t>
            </a:r>
            <a:r>
              <a:rPr lang="en-GB" sz="2600">
                <a:solidFill>
                  <a:srgbClr val="FF0000"/>
                </a:solidFill>
                <a:latin typeface="Helvetica Neue"/>
                <a:ea typeface="Helvetica Neue"/>
                <a:cs typeface="Helvetica Neue"/>
                <a:sym typeface="Helvetica Neue"/>
              </a:rPr>
              <a:t>without committing</a:t>
            </a:r>
            <a:r>
              <a:rPr lang="en-GB" sz="2600">
                <a:solidFill>
                  <a:schemeClr val="dk1"/>
                </a:solidFill>
                <a:latin typeface="Helvetica Neue"/>
                <a:ea typeface="Helvetica Neue"/>
                <a:cs typeface="Helvetica Neue"/>
                <a:sym typeface="Helvetica Neue"/>
              </a:rPr>
              <a:t> your current changes? </a:t>
            </a:r>
            <a:endParaRPr sz="2600">
              <a:solidFill>
                <a:schemeClr val="dk1"/>
              </a:solidFill>
              <a:latin typeface="Helvetica Neue"/>
              <a:ea typeface="Helvetica Neue"/>
              <a:cs typeface="Helvetica Neue"/>
              <a:sym typeface="Helvetica Neue"/>
            </a:endParaRPr>
          </a:p>
          <a:p>
            <a:pPr indent="0" lvl="0" marL="0" rtl="0" algn="l">
              <a:lnSpc>
                <a:spcPct val="105000"/>
              </a:lnSpc>
              <a:spcBef>
                <a:spcPts val="1000"/>
              </a:spcBef>
              <a:spcAft>
                <a:spcPts val="0"/>
              </a:spcAft>
              <a:buSzPts val="2800"/>
              <a:buNone/>
            </a:pPr>
            <a:r>
              <a:rPr lang="en-GB" sz="2600">
                <a:solidFill>
                  <a:schemeClr val="dk1"/>
                </a:solidFill>
                <a:latin typeface="Helvetica Neue"/>
                <a:ea typeface="Helvetica Neue"/>
                <a:cs typeface="Helvetica Neue"/>
                <a:sym typeface="Helvetica Neue"/>
              </a:rPr>
              <a:t>Use: </a:t>
            </a:r>
            <a:endParaRPr sz="2600">
              <a:solidFill>
                <a:schemeClr val="dk1"/>
              </a:solidFill>
              <a:latin typeface="Helvetica Neue"/>
              <a:ea typeface="Helvetica Neue"/>
              <a:cs typeface="Helvetica Neue"/>
              <a:sym typeface="Helvetica Neue"/>
            </a:endParaRPr>
          </a:p>
          <a:p>
            <a:pPr indent="-381000" lvl="0" marL="457200" rtl="0" algn="l">
              <a:lnSpc>
                <a:spcPct val="105000"/>
              </a:lnSpc>
              <a:spcBef>
                <a:spcPts val="1000"/>
              </a:spcBef>
              <a:spcAft>
                <a:spcPts val="0"/>
              </a:spcAft>
              <a:buSzPts val="2400"/>
              <a:buFont typeface="Helvetica Neue"/>
              <a:buAutoNum type="arabicPeriod"/>
            </a:pPr>
            <a:r>
              <a:rPr lang="en-GB" sz="2400">
                <a:highlight>
                  <a:srgbClr val="434343"/>
                </a:highlight>
                <a:latin typeface="Consolas"/>
                <a:ea typeface="Consolas"/>
                <a:cs typeface="Consolas"/>
                <a:sym typeface="Consolas"/>
              </a:rPr>
              <a:t>$ git stash</a:t>
            </a:r>
            <a:r>
              <a:rPr lang="en-GB" sz="2400">
                <a:highlight>
                  <a:srgbClr val="808080"/>
                </a:highlight>
                <a:latin typeface="Helvetica Neue"/>
                <a:ea typeface="Helvetica Neue"/>
                <a:cs typeface="Helvetica Neue"/>
                <a:sym typeface="Helvetica Neue"/>
              </a:rPr>
              <a:t>	  	</a:t>
            </a:r>
            <a:r>
              <a:rPr lang="en-GB" sz="2400">
                <a:latin typeface="Helvetica Neue"/>
                <a:ea typeface="Helvetica Neue"/>
                <a:cs typeface="Helvetica Neue"/>
                <a:sym typeface="Helvetica Neue"/>
              </a:rPr>
              <a:t> 	 </a:t>
            </a:r>
            <a:r>
              <a:rPr i="1" lang="en-GB" sz="2400">
                <a:solidFill>
                  <a:schemeClr val="dk1"/>
                </a:solidFill>
                <a:latin typeface="Helvetica Neue"/>
                <a:ea typeface="Helvetica Neue"/>
                <a:cs typeface="Helvetica Neue"/>
                <a:sym typeface="Helvetica Neue"/>
              </a:rPr>
              <a:t>temporarily </a:t>
            </a:r>
            <a:r>
              <a:rPr i="1" lang="en-GB" sz="2400">
                <a:solidFill>
                  <a:srgbClr val="FF0000"/>
                </a:solidFill>
                <a:latin typeface="Helvetica Neue"/>
                <a:ea typeface="Helvetica Neue"/>
                <a:cs typeface="Helvetica Neue"/>
                <a:sym typeface="Helvetica Neue"/>
              </a:rPr>
              <a:t>save</a:t>
            </a:r>
            <a:r>
              <a:rPr i="1" lang="en-GB" sz="2400">
                <a:solidFill>
                  <a:schemeClr val="accent4"/>
                </a:solidFill>
                <a:latin typeface="Helvetica Neue"/>
                <a:ea typeface="Helvetica Neue"/>
                <a:cs typeface="Helvetica Neue"/>
                <a:sym typeface="Helvetica Neue"/>
              </a:rPr>
              <a:t> </a:t>
            </a:r>
            <a:r>
              <a:rPr i="1" lang="en-GB" sz="2400">
                <a:solidFill>
                  <a:schemeClr val="dk1"/>
                </a:solidFill>
                <a:latin typeface="Helvetica Neue"/>
                <a:ea typeface="Helvetica Neue"/>
                <a:cs typeface="Helvetica Neue"/>
                <a:sym typeface="Helvetica Neue"/>
              </a:rPr>
              <a:t>your changes</a:t>
            </a:r>
            <a:endParaRPr i="1" sz="2400">
              <a:solidFill>
                <a:schemeClr val="dk1"/>
              </a:solidFill>
              <a:latin typeface="Helvetica Neue"/>
              <a:ea typeface="Helvetica Neue"/>
              <a:cs typeface="Helvetica Neue"/>
              <a:sym typeface="Helvetica Neue"/>
            </a:endParaRPr>
          </a:p>
          <a:p>
            <a:pPr indent="-381000" lvl="0" marL="457200" rtl="0" algn="l">
              <a:lnSpc>
                <a:spcPct val="105000"/>
              </a:lnSpc>
              <a:spcBef>
                <a:spcPts val="1000"/>
              </a:spcBef>
              <a:spcAft>
                <a:spcPts val="0"/>
              </a:spcAft>
              <a:buSzPts val="2400"/>
              <a:buFont typeface="Helvetica Neue"/>
              <a:buAutoNum type="arabicPeriod"/>
            </a:pPr>
            <a:r>
              <a:rPr lang="en-GB" sz="2400">
                <a:highlight>
                  <a:srgbClr val="434343"/>
                </a:highlight>
                <a:latin typeface="Consolas"/>
                <a:ea typeface="Consolas"/>
                <a:cs typeface="Consolas"/>
                <a:sym typeface="Consolas"/>
              </a:rPr>
              <a:t>$ git pull</a:t>
            </a:r>
            <a:r>
              <a:rPr lang="en-GB" sz="2400">
                <a:highlight>
                  <a:srgbClr val="808080"/>
                </a:highlight>
                <a:latin typeface="Helvetica Neue"/>
                <a:ea typeface="Helvetica Neue"/>
                <a:cs typeface="Helvetica Neue"/>
                <a:sym typeface="Helvetica Neue"/>
              </a:rPr>
              <a:t>				</a:t>
            </a:r>
            <a:r>
              <a:rPr lang="en-GB" sz="2400">
                <a:latin typeface="Helvetica Neue"/>
                <a:ea typeface="Helvetica Neue"/>
                <a:cs typeface="Helvetica Neue"/>
                <a:sym typeface="Helvetica Neue"/>
              </a:rPr>
              <a:t> </a:t>
            </a:r>
            <a:r>
              <a:rPr i="1" lang="en-GB" sz="2400">
                <a:solidFill>
                  <a:srgbClr val="FF0000"/>
                </a:solidFill>
                <a:latin typeface="Helvetica Neue"/>
                <a:ea typeface="Helvetica Neue"/>
                <a:cs typeface="Helvetica Neue"/>
                <a:sym typeface="Helvetica Neue"/>
              </a:rPr>
              <a:t>pull</a:t>
            </a:r>
            <a:r>
              <a:rPr i="1" lang="en-GB" sz="2400">
                <a:latin typeface="Helvetica Neue"/>
                <a:ea typeface="Helvetica Neue"/>
                <a:cs typeface="Helvetica Neue"/>
                <a:sym typeface="Helvetica Neue"/>
              </a:rPr>
              <a:t> </a:t>
            </a:r>
            <a:r>
              <a:rPr i="1" lang="en-GB" sz="2400">
                <a:solidFill>
                  <a:schemeClr val="dk1"/>
                </a:solidFill>
                <a:latin typeface="Helvetica Neue"/>
                <a:ea typeface="Helvetica Neue"/>
                <a:cs typeface="Helvetica Neue"/>
                <a:sym typeface="Helvetica Neue"/>
              </a:rPr>
              <a:t>from remot</a:t>
            </a:r>
            <a:r>
              <a:rPr i="1" lang="en-GB" sz="2400">
                <a:latin typeface="Helvetica Neue"/>
                <a:ea typeface="Helvetica Neue"/>
                <a:cs typeface="Helvetica Neue"/>
                <a:sym typeface="Helvetica Neue"/>
              </a:rPr>
              <a:t>e</a:t>
            </a:r>
            <a:endParaRPr i="1" sz="2400">
              <a:latin typeface="Helvetica Neue"/>
              <a:ea typeface="Helvetica Neue"/>
              <a:cs typeface="Helvetica Neue"/>
              <a:sym typeface="Helvetica Neue"/>
            </a:endParaRPr>
          </a:p>
          <a:p>
            <a:pPr indent="-381000" lvl="0" marL="457200" rtl="0" algn="l">
              <a:lnSpc>
                <a:spcPct val="105000"/>
              </a:lnSpc>
              <a:spcBef>
                <a:spcPts val="1000"/>
              </a:spcBef>
              <a:spcAft>
                <a:spcPts val="1000"/>
              </a:spcAft>
              <a:buSzPts val="2400"/>
              <a:buFont typeface="Helvetica Neue"/>
              <a:buAutoNum type="arabicPeriod"/>
            </a:pPr>
            <a:r>
              <a:rPr lang="en-GB" sz="2400">
                <a:highlight>
                  <a:srgbClr val="434343"/>
                </a:highlight>
                <a:latin typeface="Consolas"/>
                <a:ea typeface="Consolas"/>
                <a:cs typeface="Consolas"/>
                <a:sym typeface="Consolas"/>
              </a:rPr>
              <a:t>$ git stash apply</a:t>
            </a:r>
            <a:r>
              <a:rPr lang="en-GB" sz="2400">
                <a:highlight>
                  <a:srgbClr val="808080"/>
                </a:highlight>
                <a:latin typeface="Helvetica Neue"/>
                <a:ea typeface="Helvetica Neue"/>
                <a:cs typeface="Helvetica Neue"/>
                <a:sym typeface="Helvetica Neue"/>
              </a:rPr>
              <a:t> 	</a:t>
            </a:r>
            <a:r>
              <a:rPr lang="en-GB" sz="2400">
                <a:latin typeface="Helvetica Neue"/>
                <a:ea typeface="Helvetica Neue"/>
                <a:cs typeface="Helvetica Neue"/>
                <a:sym typeface="Helvetica Neue"/>
              </a:rPr>
              <a:t> </a:t>
            </a:r>
            <a:r>
              <a:rPr i="1" lang="en-GB" sz="2400">
                <a:solidFill>
                  <a:srgbClr val="FF0000"/>
                </a:solidFill>
                <a:latin typeface="Helvetica Neue"/>
                <a:ea typeface="Helvetica Neue"/>
                <a:cs typeface="Helvetica Neue"/>
                <a:sym typeface="Helvetica Neue"/>
              </a:rPr>
              <a:t>re-apply</a:t>
            </a:r>
            <a:r>
              <a:rPr i="1" lang="en-GB" sz="2400">
                <a:latin typeface="Helvetica Neue"/>
                <a:ea typeface="Helvetica Neue"/>
                <a:cs typeface="Helvetica Neue"/>
                <a:sym typeface="Helvetica Neue"/>
              </a:rPr>
              <a:t> </a:t>
            </a:r>
            <a:r>
              <a:rPr i="1" lang="en-GB" sz="2400">
                <a:solidFill>
                  <a:schemeClr val="dk1"/>
                </a:solidFill>
                <a:latin typeface="Helvetica Neue"/>
                <a:ea typeface="Helvetica Neue"/>
                <a:cs typeface="Helvetica Neue"/>
                <a:sym typeface="Helvetica Neue"/>
              </a:rPr>
              <a:t>your changes</a:t>
            </a:r>
            <a:endParaRPr sz="2600">
              <a:solidFill>
                <a:schemeClr val="dk1"/>
              </a:solidFill>
              <a:latin typeface="Helvetica Neue"/>
              <a:ea typeface="Helvetica Neue"/>
              <a:cs typeface="Helvetica Neue"/>
              <a:sym typeface="Helvetica Neue"/>
            </a:endParaRPr>
          </a:p>
        </p:txBody>
      </p:sp>
      <p:sp>
        <p:nvSpPr>
          <p:cNvPr id="221" name="Google Shape;221;p34"/>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GB" sz="1000" u="none" cap="none" strike="noStrike">
                <a:solidFill>
                  <a:srgbClr val="EBEBEB"/>
                </a:solidFill>
                <a:latin typeface="Helvetica Neue"/>
                <a:ea typeface="Helvetica Neue"/>
                <a:cs typeface="Helvetica Neue"/>
                <a:sym typeface="Helvetica Neue"/>
              </a:rPr>
              <a:t>‹#›</a:t>
            </a:fld>
            <a:endParaRPr b="0" i="0" sz="1000" u="none" cap="none" strike="noStrike">
              <a:solidFill>
                <a:srgbClr val="EBEBEB"/>
              </a:solidFill>
              <a:latin typeface="Helvetica Neue"/>
              <a:ea typeface="Helvetica Neue"/>
              <a:cs typeface="Helvetica Neue"/>
              <a:sym typeface="Helvetica Neue"/>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 name="Shape 75"/>
        <p:cNvGrpSpPr/>
        <p:nvPr/>
      </p:nvGrpSpPr>
      <p:grpSpPr>
        <a:xfrm>
          <a:off x="0" y="0"/>
          <a:ext cx="0" cy="0"/>
          <a:chOff x="0" y="0"/>
          <a:chExt cx="0" cy="0"/>
        </a:xfrm>
      </p:grpSpPr>
      <p:sp>
        <p:nvSpPr>
          <p:cNvPr id="76" name="Google Shape;76;p17"/>
          <p:cNvSpPr txBox="1"/>
          <p:nvPr>
            <p:ph type="title"/>
          </p:nvPr>
        </p:nvSpPr>
        <p:spPr>
          <a:xfrm>
            <a:off x="628650" y="45244"/>
            <a:ext cx="7886700" cy="9942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4400"/>
              <a:buFont typeface="Calibri"/>
              <a:buNone/>
            </a:pPr>
            <a:r>
              <a:rPr lang="en-GB">
                <a:solidFill>
                  <a:schemeClr val="dk1"/>
                </a:solidFill>
              </a:rPr>
              <a:t>Overview</a:t>
            </a:r>
            <a:endParaRPr b="0" sz="3600">
              <a:solidFill>
                <a:schemeClr val="dk1"/>
              </a:solidFill>
              <a:latin typeface="Helvetica Neue"/>
              <a:ea typeface="Helvetica Neue"/>
              <a:cs typeface="Helvetica Neue"/>
              <a:sym typeface="Helvetica Neue"/>
            </a:endParaRPr>
          </a:p>
        </p:txBody>
      </p:sp>
      <p:sp>
        <p:nvSpPr>
          <p:cNvPr id="77" name="Google Shape;77;p17"/>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GB" sz="1000" u="none" cap="none" strike="noStrike">
                <a:solidFill>
                  <a:schemeClr val="dk1"/>
                </a:solidFill>
                <a:latin typeface="Helvetica Neue"/>
                <a:ea typeface="Helvetica Neue"/>
                <a:cs typeface="Helvetica Neue"/>
                <a:sym typeface="Helvetica Neue"/>
              </a:rPr>
              <a:t>‹#›</a:t>
            </a:fld>
            <a:endParaRPr b="0" i="0" sz="1000" u="none" cap="none" strike="noStrike">
              <a:solidFill>
                <a:schemeClr val="dk1"/>
              </a:solidFill>
              <a:latin typeface="Helvetica Neue"/>
              <a:ea typeface="Helvetica Neue"/>
              <a:cs typeface="Helvetica Neue"/>
              <a:sym typeface="Helvetica Neue"/>
            </a:endParaRPr>
          </a:p>
        </p:txBody>
      </p:sp>
      <p:sp>
        <p:nvSpPr>
          <p:cNvPr id="78" name="Google Shape;78;p17"/>
          <p:cNvSpPr txBox="1"/>
          <p:nvPr>
            <p:ph idx="1" type="body"/>
          </p:nvPr>
        </p:nvSpPr>
        <p:spPr>
          <a:xfrm>
            <a:off x="628650" y="1064426"/>
            <a:ext cx="7886700" cy="3706500"/>
          </a:xfrm>
          <a:prstGeom prst="rect">
            <a:avLst/>
          </a:prstGeom>
          <a:noFill/>
          <a:ln>
            <a:noFill/>
          </a:ln>
        </p:spPr>
        <p:txBody>
          <a:bodyPr anchorCtr="0" anchor="t" bIns="45700" lIns="91425" spcFirstLastPara="1" rIns="91425" wrap="square" tIns="45700">
            <a:normAutofit fontScale="92500" lnSpcReduction="10000"/>
          </a:bodyPr>
          <a:lstStyle/>
          <a:p>
            <a:pPr indent="-237076" lvl="0" marL="285750" rtl="0" algn="l">
              <a:lnSpc>
                <a:spcPct val="150000"/>
              </a:lnSpc>
              <a:spcBef>
                <a:spcPts val="0"/>
              </a:spcBef>
              <a:spcAft>
                <a:spcPts val="0"/>
              </a:spcAft>
              <a:buClr>
                <a:schemeClr val="dk1"/>
              </a:buClr>
              <a:buSzPct val="100000"/>
              <a:buFont typeface="Helvetica Neue"/>
              <a:buChar char="•"/>
            </a:pPr>
            <a:r>
              <a:rPr lang="en-GB" sz="2090">
                <a:solidFill>
                  <a:schemeClr val="dk1"/>
                </a:solidFill>
              </a:rPr>
              <a:t>Git and GitHub authentication-configuration</a:t>
            </a:r>
            <a:endParaRPr sz="2090">
              <a:solidFill>
                <a:schemeClr val="dk1"/>
              </a:solidFill>
            </a:endParaRPr>
          </a:p>
          <a:p>
            <a:pPr indent="-237076" lvl="0" marL="285750" rtl="0" algn="l">
              <a:lnSpc>
                <a:spcPct val="150000"/>
              </a:lnSpc>
              <a:spcBef>
                <a:spcPts val="0"/>
              </a:spcBef>
              <a:spcAft>
                <a:spcPts val="0"/>
              </a:spcAft>
              <a:buClr>
                <a:schemeClr val="dk1"/>
              </a:buClr>
              <a:buSzPct val="100000"/>
              <a:buChar char="•"/>
            </a:pPr>
            <a:r>
              <a:rPr lang="en-GB" sz="2090">
                <a:solidFill>
                  <a:schemeClr val="dk1"/>
                </a:solidFill>
              </a:rPr>
              <a:t>Forking</a:t>
            </a:r>
            <a:endParaRPr sz="2090">
              <a:solidFill>
                <a:schemeClr val="dk1"/>
              </a:solidFill>
            </a:endParaRPr>
          </a:p>
          <a:p>
            <a:pPr indent="-237076" lvl="0" marL="285750" rtl="0" algn="l">
              <a:lnSpc>
                <a:spcPct val="150000"/>
              </a:lnSpc>
              <a:spcBef>
                <a:spcPts val="0"/>
              </a:spcBef>
              <a:spcAft>
                <a:spcPts val="0"/>
              </a:spcAft>
              <a:buClr>
                <a:schemeClr val="dk1"/>
              </a:buClr>
              <a:buSzPct val="100000"/>
              <a:buChar char="•"/>
            </a:pPr>
            <a:r>
              <a:rPr lang="en-GB" sz="2090">
                <a:solidFill>
                  <a:schemeClr val="dk1"/>
                </a:solidFill>
              </a:rPr>
              <a:t>Undoing changes</a:t>
            </a:r>
            <a:endParaRPr sz="2090">
              <a:solidFill>
                <a:schemeClr val="dk1"/>
              </a:solidFill>
            </a:endParaRPr>
          </a:p>
          <a:p>
            <a:pPr indent="-237076" lvl="0" marL="285750" rtl="0" algn="l">
              <a:lnSpc>
                <a:spcPct val="150000"/>
              </a:lnSpc>
              <a:spcBef>
                <a:spcPts val="0"/>
              </a:spcBef>
              <a:spcAft>
                <a:spcPts val="0"/>
              </a:spcAft>
              <a:buClr>
                <a:schemeClr val="dk1"/>
              </a:buClr>
              <a:buSzPct val="100000"/>
              <a:buChar char="•"/>
            </a:pPr>
            <a:r>
              <a:rPr lang="en-GB" sz="2090">
                <a:solidFill>
                  <a:schemeClr val="dk1"/>
                </a:solidFill>
              </a:rPr>
              <a:t>Squashing commits</a:t>
            </a:r>
            <a:endParaRPr sz="2090">
              <a:solidFill>
                <a:schemeClr val="dk1"/>
              </a:solidFill>
            </a:endParaRPr>
          </a:p>
          <a:p>
            <a:pPr indent="-237076" lvl="0" marL="285750" rtl="0" algn="l">
              <a:lnSpc>
                <a:spcPct val="150000"/>
              </a:lnSpc>
              <a:spcBef>
                <a:spcPts val="0"/>
              </a:spcBef>
              <a:spcAft>
                <a:spcPts val="0"/>
              </a:spcAft>
              <a:buClr>
                <a:schemeClr val="dk1"/>
              </a:buClr>
              <a:buSzPct val="100000"/>
              <a:buChar char="•"/>
            </a:pPr>
            <a:r>
              <a:rPr lang="en-GB" sz="2090">
                <a:solidFill>
                  <a:schemeClr val="dk1"/>
                </a:solidFill>
              </a:rPr>
              <a:t>Rewriting history</a:t>
            </a:r>
            <a:endParaRPr sz="2090">
              <a:solidFill>
                <a:schemeClr val="dk1"/>
              </a:solidFill>
            </a:endParaRPr>
          </a:p>
          <a:p>
            <a:pPr indent="-237076" lvl="0" marL="285750" rtl="0" algn="l">
              <a:lnSpc>
                <a:spcPct val="150000"/>
              </a:lnSpc>
              <a:spcBef>
                <a:spcPts val="0"/>
              </a:spcBef>
              <a:spcAft>
                <a:spcPts val="0"/>
              </a:spcAft>
              <a:buClr>
                <a:schemeClr val="dk1"/>
              </a:buClr>
              <a:buSzPct val="100000"/>
              <a:buChar char="•"/>
            </a:pPr>
            <a:r>
              <a:rPr lang="en-GB" sz="2090">
                <a:solidFill>
                  <a:schemeClr val="dk1"/>
                </a:solidFill>
              </a:rPr>
              <a:t>Renaming files</a:t>
            </a:r>
            <a:endParaRPr sz="2090">
              <a:solidFill>
                <a:schemeClr val="dk1"/>
              </a:solidFill>
            </a:endParaRPr>
          </a:p>
          <a:p>
            <a:pPr indent="-237076" lvl="0" marL="285750" rtl="0" algn="l">
              <a:lnSpc>
                <a:spcPct val="150000"/>
              </a:lnSpc>
              <a:spcBef>
                <a:spcPts val="0"/>
              </a:spcBef>
              <a:spcAft>
                <a:spcPts val="0"/>
              </a:spcAft>
              <a:buClr>
                <a:schemeClr val="dk1"/>
              </a:buClr>
              <a:buSzPct val="100000"/>
              <a:buChar char="•"/>
            </a:pPr>
            <a:r>
              <a:rPr lang="en-GB" sz="2090">
                <a:solidFill>
                  <a:schemeClr val="dk1"/>
                </a:solidFill>
              </a:rPr>
              <a:t>Creating pull requests</a:t>
            </a:r>
            <a:endParaRPr sz="2090">
              <a:solidFill>
                <a:schemeClr val="dk1"/>
              </a:solidFill>
            </a:endParaRPr>
          </a:p>
          <a:p>
            <a:pPr indent="-237076" lvl="0" marL="285750" rtl="0" algn="l">
              <a:lnSpc>
                <a:spcPct val="150000"/>
              </a:lnSpc>
              <a:spcBef>
                <a:spcPts val="0"/>
              </a:spcBef>
              <a:spcAft>
                <a:spcPts val="0"/>
              </a:spcAft>
              <a:buClr>
                <a:schemeClr val="dk1"/>
              </a:buClr>
              <a:buSzPct val="100000"/>
              <a:buChar char="•"/>
            </a:pPr>
            <a:r>
              <a:rPr lang="en-GB" sz="2090">
                <a:solidFill>
                  <a:schemeClr val="dk1"/>
                </a:solidFill>
              </a:rPr>
              <a:t>Resolving merge conflicts</a:t>
            </a:r>
            <a:endParaRPr sz="2090">
              <a:solidFill>
                <a:schemeClr val="dk1"/>
              </a:solidFill>
            </a:endParaRPr>
          </a:p>
          <a:p>
            <a:pPr indent="-237076" lvl="0" marL="285750" rtl="0" algn="l">
              <a:lnSpc>
                <a:spcPct val="150000"/>
              </a:lnSpc>
              <a:spcBef>
                <a:spcPts val="0"/>
              </a:spcBef>
              <a:spcAft>
                <a:spcPts val="0"/>
              </a:spcAft>
              <a:buClr>
                <a:schemeClr val="dk1"/>
              </a:buClr>
              <a:buSzPct val="100000"/>
              <a:buChar char="•"/>
            </a:pPr>
            <a:r>
              <a:rPr lang="en-GB" sz="2090">
                <a:solidFill>
                  <a:schemeClr val="dk1"/>
                </a:solidFill>
              </a:rPr>
              <a:t>10-min practice repo</a:t>
            </a:r>
            <a:endParaRPr sz="2090">
              <a:solidFill>
                <a:schemeClr val="dk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35"/>
          <p:cNvSpPr txBox="1"/>
          <p:nvPr>
            <p:ph type="title"/>
          </p:nvPr>
        </p:nvSpPr>
        <p:spPr>
          <a:xfrm>
            <a:off x="628650" y="45244"/>
            <a:ext cx="7886700" cy="9942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F2F2F2"/>
              </a:buClr>
              <a:buSzPts val="4400"/>
              <a:buFont typeface="Calibri"/>
              <a:buNone/>
            </a:pPr>
            <a:r>
              <a:rPr b="0" lang="en-GB" sz="3600">
                <a:solidFill>
                  <a:schemeClr val="dk1"/>
                </a:solidFill>
                <a:latin typeface="Helvetica Neue"/>
                <a:ea typeface="Helvetica Neue"/>
                <a:cs typeface="Helvetica Neue"/>
                <a:sym typeface="Helvetica Neue"/>
              </a:rPr>
              <a:t>Undo changes</a:t>
            </a:r>
            <a:endParaRPr b="0" sz="3600">
              <a:solidFill>
                <a:schemeClr val="dk1"/>
              </a:solidFill>
              <a:latin typeface="Helvetica Neue"/>
              <a:ea typeface="Helvetica Neue"/>
              <a:cs typeface="Helvetica Neue"/>
              <a:sym typeface="Helvetica Neue"/>
            </a:endParaRPr>
          </a:p>
        </p:txBody>
      </p:sp>
      <p:sp>
        <p:nvSpPr>
          <p:cNvPr id="227" name="Google Shape;227;p35"/>
          <p:cNvSpPr txBox="1"/>
          <p:nvPr>
            <p:ph idx="1" type="body"/>
          </p:nvPr>
        </p:nvSpPr>
        <p:spPr>
          <a:xfrm>
            <a:off x="287250" y="922800"/>
            <a:ext cx="8652000" cy="3993900"/>
          </a:xfrm>
          <a:prstGeom prst="rect">
            <a:avLst/>
          </a:prstGeom>
          <a:noFill/>
          <a:ln>
            <a:noFill/>
          </a:ln>
        </p:spPr>
        <p:txBody>
          <a:bodyPr anchorCtr="0" anchor="t" bIns="45700" lIns="91425" spcFirstLastPara="1" rIns="91425" wrap="square" tIns="45700">
            <a:noAutofit/>
          </a:bodyPr>
          <a:lstStyle/>
          <a:p>
            <a:pPr indent="-161925" lvl="0" marL="228600" rtl="0" algn="just">
              <a:lnSpc>
                <a:spcPct val="105000"/>
              </a:lnSpc>
              <a:spcBef>
                <a:spcPts val="0"/>
              </a:spcBef>
              <a:spcAft>
                <a:spcPts val="0"/>
              </a:spcAft>
              <a:buClr>
                <a:schemeClr val="dk1"/>
              </a:buClr>
              <a:buSzPts val="1750"/>
              <a:buFont typeface="Consolas"/>
              <a:buChar char="➢"/>
            </a:pPr>
            <a:r>
              <a:rPr b="1" lang="en-GB" sz="1750">
                <a:solidFill>
                  <a:schemeClr val="dk1"/>
                </a:solidFill>
                <a:latin typeface="Consolas"/>
                <a:ea typeface="Consolas"/>
                <a:cs typeface="Consolas"/>
                <a:sym typeface="Consolas"/>
              </a:rPr>
              <a:t>g</a:t>
            </a:r>
            <a:r>
              <a:rPr b="1" lang="en-GB" sz="1750">
                <a:solidFill>
                  <a:schemeClr val="dk1"/>
                </a:solidFill>
                <a:latin typeface="Consolas"/>
                <a:ea typeface="Consolas"/>
                <a:cs typeface="Consolas"/>
                <a:sym typeface="Consolas"/>
              </a:rPr>
              <a:t>it reset</a:t>
            </a:r>
            <a:r>
              <a:rPr lang="en-GB" sz="1750">
                <a:solidFill>
                  <a:schemeClr val="dk1"/>
                </a:solidFill>
                <a:latin typeface="Consolas"/>
                <a:ea typeface="Consolas"/>
                <a:cs typeface="Consolas"/>
                <a:sym typeface="Consolas"/>
              </a:rPr>
              <a:t> is used to </a:t>
            </a:r>
            <a:r>
              <a:rPr lang="en-GB" sz="1750">
                <a:solidFill>
                  <a:schemeClr val="dk1"/>
                </a:solidFill>
                <a:highlight>
                  <a:srgbClr val="FFFF00"/>
                </a:highlight>
                <a:latin typeface="Consolas"/>
                <a:ea typeface="Consolas"/>
                <a:cs typeface="Consolas"/>
                <a:sym typeface="Consolas"/>
              </a:rPr>
              <a:t>undo changes made to the staging area or the most recent commit</a:t>
            </a:r>
            <a:r>
              <a:rPr lang="en-GB" sz="1750">
                <a:solidFill>
                  <a:schemeClr val="dk1"/>
                </a:solidFill>
                <a:latin typeface="Consolas"/>
                <a:ea typeface="Consolas"/>
                <a:cs typeface="Consolas"/>
                <a:sym typeface="Consolas"/>
              </a:rPr>
              <a:t>. This can be useful when you want to undo a commit or start over from a previous point in the project.</a:t>
            </a:r>
            <a:endParaRPr sz="1750">
              <a:solidFill>
                <a:schemeClr val="dk1"/>
              </a:solidFill>
              <a:latin typeface="Consolas"/>
              <a:ea typeface="Consolas"/>
              <a:cs typeface="Consolas"/>
              <a:sym typeface="Consolas"/>
            </a:endParaRPr>
          </a:p>
          <a:p>
            <a:pPr indent="-161925" lvl="0" marL="228600" rtl="0" algn="just">
              <a:lnSpc>
                <a:spcPct val="105000"/>
              </a:lnSpc>
              <a:spcBef>
                <a:spcPts val="1000"/>
              </a:spcBef>
              <a:spcAft>
                <a:spcPts val="0"/>
              </a:spcAft>
              <a:buClr>
                <a:schemeClr val="dk1"/>
              </a:buClr>
              <a:buSzPts val="1750"/>
              <a:buFont typeface="Consolas"/>
              <a:buChar char="➢"/>
            </a:pPr>
            <a:r>
              <a:rPr b="1" lang="en-GB" sz="1750">
                <a:solidFill>
                  <a:schemeClr val="dk1"/>
                </a:solidFill>
                <a:latin typeface="Consolas"/>
                <a:ea typeface="Consolas"/>
                <a:cs typeface="Consolas"/>
                <a:sym typeface="Consolas"/>
              </a:rPr>
              <a:t>git checkout </a:t>
            </a:r>
            <a:r>
              <a:rPr lang="en-GB" sz="1750">
                <a:solidFill>
                  <a:schemeClr val="dk1"/>
                </a:solidFill>
                <a:latin typeface="Consolas"/>
                <a:ea typeface="Consolas"/>
                <a:cs typeface="Consolas"/>
                <a:sym typeface="Consolas"/>
              </a:rPr>
              <a:t>is used to </a:t>
            </a:r>
            <a:r>
              <a:rPr lang="en-GB" sz="1750">
                <a:solidFill>
                  <a:schemeClr val="dk1"/>
                </a:solidFill>
                <a:highlight>
                  <a:srgbClr val="FFFF00"/>
                </a:highlight>
                <a:latin typeface="Consolas"/>
                <a:ea typeface="Consolas"/>
                <a:cs typeface="Consolas"/>
                <a:sym typeface="Consolas"/>
              </a:rPr>
              <a:t>switch between different branches or commits in the repository</a:t>
            </a:r>
            <a:r>
              <a:rPr lang="en-GB" sz="1750">
                <a:solidFill>
                  <a:schemeClr val="dk1"/>
                </a:solidFill>
                <a:latin typeface="Consolas"/>
                <a:ea typeface="Consolas"/>
                <a:cs typeface="Consolas"/>
                <a:sym typeface="Consolas"/>
              </a:rPr>
              <a:t>. This can be useful when you want to work on a different branch or revert to a previous version of the code.</a:t>
            </a:r>
            <a:endParaRPr sz="1750">
              <a:solidFill>
                <a:schemeClr val="dk1"/>
              </a:solidFill>
              <a:latin typeface="Consolas"/>
              <a:ea typeface="Consolas"/>
              <a:cs typeface="Consolas"/>
              <a:sym typeface="Consolas"/>
            </a:endParaRPr>
          </a:p>
          <a:p>
            <a:pPr indent="-161925" lvl="0" marL="228600" rtl="0" algn="just">
              <a:lnSpc>
                <a:spcPct val="105000"/>
              </a:lnSpc>
              <a:spcBef>
                <a:spcPts val="1000"/>
              </a:spcBef>
              <a:spcAft>
                <a:spcPts val="0"/>
              </a:spcAft>
              <a:buClr>
                <a:schemeClr val="dk1"/>
              </a:buClr>
              <a:buSzPts val="1750"/>
              <a:buFont typeface="Consolas"/>
              <a:buChar char="➢"/>
            </a:pPr>
            <a:r>
              <a:rPr b="1" lang="en-GB" sz="1750">
                <a:solidFill>
                  <a:schemeClr val="dk1"/>
                </a:solidFill>
                <a:latin typeface="Consolas"/>
                <a:ea typeface="Consolas"/>
                <a:cs typeface="Consolas"/>
                <a:sym typeface="Consolas"/>
              </a:rPr>
              <a:t>git revert </a:t>
            </a:r>
            <a:r>
              <a:rPr lang="en-GB" sz="1750">
                <a:solidFill>
                  <a:schemeClr val="dk1"/>
                </a:solidFill>
                <a:latin typeface="Consolas"/>
                <a:ea typeface="Consolas"/>
                <a:cs typeface="Consolas"/>
                <a:sym typeface="Consolas"/>
              </a:rPr>
              <a:t>is used </a:t>
            </a:r>
            <a:r>
              <a:rPr lang="en-GB" sz="1750">
                <a:solidFill>
                  <a:schemeClr val="dk1"/>
                </a:solidFill>
                <a:highlight>
                  <a:srgbClr val="FFFF00"/>
                </a:highlight>
                <a:latin typeface="Consolas"/>
                <a:ea typeface="Consolas"/>
                <a:cs typeface="Consolas"/>
                <a:sym typeface="Consolas"/>
              </a:rPr>
              <a:t>to create a new commit that undoes the changes made in a previous commit</a:t>
            </a:r>
            <a:r>
              <a:rPr lang="en-GB" sz="1750">
                <a:solidFill>
                  <a:schemeClr val="dk1"/>
                </a:solidFill>
                <a:latin typeface="Consolas"/>
                <a:ea typeface="Consolas"/>
                <a:cs typeface="Consolas"/>
                <a:sym typeface="Consolas"/>
              </a:rPr>
              <a:t>. This can be useful when you want to keep a record of the changes you made, but also want to undo them.</a:t>
            </a:r>
            <a:endParaRPr sz="1750">
              <a:solidFill>
                <a:schemeClr val="dk1"/>
              </a:solidFill>
            </a:endParaRPr>
          </a:p>
          <a:p>
            <a:pPr indent="0" lvl="0" marL="457200" rtl="0" algn="just">
              <a:lnSpc>
                <a:spcPct val="105000"/>
              </a:lnSpc>
              <a:spcBef>
                <a:spcPts val="1000"/>
              </a:spcBef>
              <a:spcAft>
                <a:spcPts val="0"/>
              </a:spcAft>
              <a:buNone/>
            </a:pPr>
            <a:r>
              <a:t/>
            </a:r>
            <a:endParaRPr sz="1750">
              <a:solidFill>
                <a:schemeClr val="dk1"/>
              </a:solidFill>
            </a:endParaRPr>
          </a:p>
          <a:p>
            <a:pPr indent="0" lvl="0" marL="0" rtl="0" algn="just">
              <a:lnSpc>
                <a:spcPct val="105000"/>
              </a:lnSpc>
              <a:spcBef>
                <a:spcPts val="1000"/>
              </a:spcBef>
              <a:spcAft>
                <a:spcPts val="0"/>
              </a:spcAft>
              <a:buNone/>
            </a:pPr>
            <a:r>
              <a:rPr lang="en-GB" sz="1200">
                <a:solidFill>
                  <a:schemeClr val="dk1"/>
                </a:solidFill>
                <a:latin typeface="Helvetica Neue"/>
                <a:ea typeface="Helvetica Neue"/>
                <a:cs typeface="Helvetica Neue"/>
                <a:sym typeface="Helvetica Neue"/>
              </a:rPr>
              <a:t>Official git doc:</a:t>
            </a:r>
            <a:r>
              <a:rPr lang="en-GB" sz="1200">
                <a:latin typeface="Helvetica Neue"/>
                <a:ea typeface="Helvetica Neue"/>
                <a:cs typeface="Helvetica Neue"/>
                <a:sym typeface="Helvetica Neue"/>
              </a:rPr>
              <a:t> </a:t>
            </a:r>
            <a:r>
              <a:rPr lang="en-GB" sz="1200" u="sng">
                <a:solidFill>
                  <a:srgbClr val="54BFB9"/>
                </a:solidFill>
                <a:latin typeface="Helvetica Neue"/>
                <a:ea typeface="Helvetica Neue"/>
                <a:cs typeface="Helvetica Neue"/>
                <a:sym typeface="Helvetica Neue"/>
                <a:hlinkClick r:id="rId3">
                  <a:extLst>
                    <a:ext uri="{A12FA001-AC4F-418D-AE19-62706E023703}">
                      <ahyp:hlinkClr val="tx"/>
                    </a:ext>
                  </a:extLst>
                </a:hlinkClick>
              </a:rPr>
              <a:t>git-reset</a:t>
            </a:r>
            <a:r>
              <a:rPr lang="en-GB" sz="1200">
                <a:latin typeface="Helvetica Neue"/>
                <a:ea typeface="Helvetica Neue"/>
                <a:cs typeface="Helvetica Neue"/>
                <a:sym typeface="Helvetica Neue"/>
              </a:rPr>
              <a:t>, </a:t>
            </a:r>
            <a:r>
              <a:rPr lang="en-GB" sz="1200" u="sng">
                <a:solidFill>
                  <a:srgbClr val="54BFB9"/>
                </a:solidFill>
                <a:latin typeface="Helvetica Neue"/>
                <a:ea typeface="Helvetica Neue"/>
                <a:cs typeface="Helvetica Neue"/>
                <a:sym typeface="Helvetica Neue"/>
                <a:hlinkClick r:id="rId4">
                  <a:extLst>
                    <a:ext uri="{A12FA001-AC4F-418D-AE19-62706E023703}">
                      <ahyp:hlinkClr val="tx"/>
                    </a:ext>
                  </a:extLst>
                </a:hlinkClick>
              </a:rPr>
              <a:t>git-checkout</a:t>
            </a:r>
            <a:r>
              <a:rPr lang="en-GB" sz="1200">
                <a:latin typeface="Helvetica Neue"/>
                <a:ea typeface="Helvetica Neue"/>
                <a:cs typeface="Helvetica Neue"/>
                <a:sym typeface="Helvetica Neue"/>
              </a:rPr>
              <a:t>, </a:t>
            </a:r>
            <a:r>
              <a:rPr lang="en-GB" sz="1200" u="sng">
                <a:solidFill>
                  <a:srgbClr val="54BFB9"/>
                </a:solidFill>
                <a:latin typeface="Helvetica Neue"/>
                <a:ea typeface="Helvetica Neue"/>
                <a:cs typeface="Helvetica Neue"/>
                <a:sym typeface="Helvetica Neue"/>
                <a:hlinkClick r:id="rId5">
                  <a:extLst>
                    <a:ext uri="{A12FA001-AC4F-418D-AE19-62706E023703}">
                      <ahyp:hlinkClr val="tx"/>
                    </a:ext>
                  </a:extLst>
                </a:hlinkClick>
              </a:rPr>
              <a:t>git-revert</a:t>
            </a:r>
            <a:endParaRPr sz="1200">
              <a:solidFill>
                <a:srgbClr val="54BFB9"/>
              </a:solidFill>
              <a:latin typeface="Helvetica Neue"/>
              <a:ea typeface="Helvetica Neue"/>
              <a:cs typeface="Helvetica Neue"/>
              <a:sym typeface="Helvetica Neue"/>
            </a:endParaRPr>
          </a:p>
          <a:p>
            <a:pPr indent="0" lvl="0" marL="0" rtl="0" algn="just">
              <a:lnSpc>
                <a:spcPct val="105000"/>
              </a:lnSpc>
              <a:spcBef>
                <a:spcPts val="1000"/>
              </a:spcBef>
              <a:spcAft>
                <a:spcPts val="1000"/>
              </a:spcAft>
              <a:buNone/>
            </a:pPr>
            <a:r>
              <a:rPr lang="en-GB" sz="1200" u="sng">
                <a:solidFill>
                  <a:srgbClr val="54BFB9"/>
                </a:solidFill>
                <a:latin typeface="Helvetica Neue"/>
                <a:ea typeface="Helvetica Neue"/>
                <a:cs typeface="Helvetica Neue"/>
                <a:sym typeface="Helvetica Neue"/>
                <a:hlinkClick r:id="rId6">
                  <a:extLst>
                    <a:ext uri="{A12FA001-AC4F-418D-AE19-62706E023703}">
                      <ahyp:hlinkClr val="tx"/>
                    </a:ext>
                  </a:extLst>
                </a:hlinkClick>
              </a:rPr>
              <a:t>Atlassian Guide, Resetting, Checking Out &amp; Reverting</a:t>
            </a:r>
            <a:endParaRPr sz="1200">
              <a:solidFill>
                <a:srgbClr val="54BFB9"/>
              </a:solidFill>
              <a:latin typeface="Helvetica Neue"/>
              <a:ea typeface="Helvetica Neue"/>
              <a:cs typeface="Helvetica Neue"/>
              <a:sym typeface="Helvetica Neue"/>
            </a:endParaRPr>
          </a:p>
        </p:txBody>
      </p:sp>
      <p:sp>
        <p:nvSpPr>
          <p:cNvPr id="228" name="Google Shape;228;p35"/>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GB" sz="1000" u="none" cap="none" strike="noStrike">
                <a:solidFill>
                  <a:srgbClr val="EBEBEB"/>
                </a:solidFill>
                <a:latin typeface="Helvetica Neue"/>
                <a:ea typeface="Helvetica Neue"/>
                <a:cs typeface="Helvetica Neue"/>
                <a:sym typeface="Helvetica Neue"/>
              </a:rPr>
              <a:t>‹#›</a:t>
            </a:fld>
            <a:endParaRPr b="0" i="0" sz="1000" u="none" cap="none" strike="noStrike">
              <a:solidFill>
                <a:srgbClr val="EBEBEB"/>
              </a:solidFill>
              <a:latin typeface="Helvetica Neue"/>
              <a:ea typeface="Helvetica Neue"/>
              <a:cs typeface="Helvetica Neue"/>
              <a:sym typeface="Helvetica Neue"/>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36"/>
          <p:cNvSpPr txBox="1"/>
          <p:nvPr>
            <p:ph type="title"/>
          </p:nvPr>
        </p:nvSpPr>
        <p:spPr>
          <a:xfrm>
            <a:off x="628650" y="121444"/>
            <a:ext cx="7886700" cy="9942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F2F2F2"/>
              </a:buClr>
              <a:buSzPts val="4400"/>
              <a:buFont typeface="Calibri"/>
              <a:buNone/>
            </a:pPr>
            <a:r>
              <a:rPr b="0" lang="en-GB" sz="3600">
                <a:solidFill>
                  <a:schemeClr val="dk1"/>
                </a:solidFill>
                <a:latin typeface="Helvetica Neue"/>
                <a:ea typeface="Helvetica Neue"/>
                <a:cs typeface="Helvetica Neue"/>
                <a:sym typeface="Helvetica Neue"/>
              </a:rPr>
              <a:t>Combining commits with </a:t>
            </a:r>
            <a:br>
              <a:rPr b="0" lang="en-GB" sz="3600">
                <a:solidFill>
                  <a:schemeClr val="dk1"/>
                </a:solidFill>
                <a:latin typeface="Helvetica Neue"/>
                <a:ea typeface="Helvetica Neue"/>
                <a:cs typeface="Helvetica Neue"/>
                <a:sym typeface="Helvetica Neue"/>
              </a:rPr>
            </a:br>
            <a:r>
              <a:rPr b="0" lang="en-GB" sz="3600">
                <a:solidFill>
                  <a:schemeClr val="dk1"/>
                </a:solidFill>
                <a:latin typeface="Consolas"/>
                <a:ea typeface="Consolas"/>
                <a:cs typeface="Consolas"/>
                <a:sym typeface="Consolas"/>
              </a:rPr>
              <a:t>git-merge --squash</a:t>
            </a:r>
            <a:endParaRPr b="0" sz="3600">
              <a:solidFill>
                <a:schemeClr val="dk1"/>
              </a:solidFill>
              <a:latin typeface="Consolas"/>
              <a:ea typeface="Consolas"/>
              <a:cs typeface="Consolas"/>
              <a:sym typeface="Consolas"/>
            </a:endParaRPr>
          </a:p>
        </p:txBody>
      </p:sp>
      <p:sp>
        <p:nvSpPr>
          <p:cNvPr id="234" name="Google Shape;234;p36"/>
          <p:cNvSpPr txBox="1"/>
          <p:nvPr>
            <p:ph idx="1" type="body"/>
          </p:nvPr>
        </p:nvSpPr>
        <p:spPr>
          <a:xfrm>
            <a:off x="326400" y="1547975"/>
            <a:ext cx="4368000" cy="2878500"/>
          </a:xfrm>
          <a:prstGeom prst="rect">
            <a:avLst/>
          </a:prstGeom>
          <a:noFill/>
          <a:ln>
            <a:noFill/>
          </a:ln>
        </p:spPr>
        <p:txBody>
          <a:bodyPr anchorCtr="0" anchor="t" bIns="45700" lIns="91425" spcFirstLastPara="1" rIns="91425" wrap="square" tIns="45700">
            <a:noAutofit/>
          </a:bodyPr>
          <a:lstStyle/>
          <a:p>
            <a:pPr indent="0" lvl="0" marL="0" rtl="0" algn="l">
              <a:lnSpc>
                <a:spcPct val="105000"/>
              </a:lnSpc>
              <a:spcBef>
                <a:spcPts val="1000"/>
              </a:spcBef>
              <a:spcAft>
                <a:spcPts val="0"/>
              </a:spcAft>
              <a:buSzPts val="358"/>
              <a:buNone/>
            </a:pPr>
            <a:r>
              <a:rPr lang="en-GB" sz="1877">
                <a:solidFill>
                  <a:schemeClr val="dk1"/>
                </a:solidFill>
                <a:latin typeface="Helvetica Neue"/>
                <a:ea typeface="Helvetica Neue"/>
                <a:cs typeface="Helvetica Neue"/>
                <a:sym typeface="Helvetica Neue"/>
              </a:rPr>
              <a:t>Run:</a:t>
            </a:r>
            <a:r>
              <a:rPr lang="en-GB" sz="1877">
                <a:latin typeface="Helvetica Neue"/>
                <a:ea typeface="Helvetica Neue"/>
                <a:cs typeface="Helvetica Neue"/>
                <a:sym typeface="Helvetica Neue"/>
              </a:rPr>
              <a:t> </a:t>
            </a:r>
            <a:endParaRPr sz="1877">
              <a:latin typeface="Helvetica Neue"/>
              <a:ea typeface="Helvetica Neue"/>
              <a:cs typeface="Helvetica Neue"/>
              <a:sym typeface="Helvetica Neue"/>
            </a:endParaRPr>
          </a:p>
          <a:p>
            <a:pPr indent="0" lvl="0" marL="0" rtl="0" algn="l">
              <a:lnSpc>
                <a:spcPct val="105000"/>
              </a:lnSpc>
              <a:spcBef>
                <a:spcPts val="1000"/>
              </a:spcBef>
              <a:spcAft>
                <a:spcPts val="0"/>
              </a:spcAft>
              <a:buClr>
                <a:srgbClr val="F2F2F2"/>
              </a:buClr>
              <a:buSzPts val="650"/>
              <a:buNone/>
            </a:pPr>
            <a:r>
              <a:rPr lang="en-GB" sz="1717">
                <a:highlight>
                  <a:srgbClr val="434343"/>
                </a:highlight>
                <a:latin typeface="Consolas"/>
                <a:ea typeface="Consolas"/>
                <a:cs typeface="Consolas"/>
                <a:sym typeface="Consolas"/>
              </a:rPr>
              <a:t>$ git checkout master</a:t>
            </a:r>
            <a:endParaRPr sz="1977">
              <a:highlight>
                <a:srgbClr val="434343"/>
              </a:highlight>
              <a:latin typeface="Consolas"/>
              <a:ea typeface="Consolas"/>
              <a:cs typeface="Consolas"/>
              <a:sym typeface="Consolas"/>
            </a:endParaRPr>
          </a:p>
          <a:p>
            <a:pPr indent="0" lvl="0" marL="0" rtl="0" algn="l">
              <a:lnSpc>
                <a:spcPct val="105000"/>
              </a:lnSpc>
              <a:spcBef>
                <a:spcPts val="1000"/>
              </a:spcBef>
              <a:spcAft>
                <a:spcPts val="0"/>
              </a:spcAft>
              <a:buClr>
                <a:srgbClr val="F2F2F2"/>
              </a:buClr>
              <a:buSzPts val="650"/>
              <a:buNone/>
            </a:pPr>
            <a:r>
              <a:rPr lang="en-GB" sz="1717">
                <a:highlight>
                  <a:srgbClr val="434343"/>
                </a:highlight>
                <a:latin typeface="Consolas"/>
                <a:ea typeface="Consolas"/>
                <a:cs typeface="Consolas"/>
                <a:sym typeface="Consolas"/>
              </a:rPr>
              <a:t>$ git merge --squash feature</a:t>
            </a:r>
            <a:endParaRPr sz="1977">
              <a:highlight>
                <a:srgbClr val="434343"/>
              </a:highlight>
              <a:latin typeface="Consolas"/>
              <a:ea typeface="Consolas"/>
              <a:cs typeface="Consolas"/>
              <a:sym typeface="Consolas"/>
            </a:endParaRPr>
          </a:p>
          <a:p>
            <a:pPr indent="0" lvl="0" marL="0" rtl="0" algn="l">
              <a:lnSpc>
                <a:spcPct val="105000"/>
              </a:lnSpc>
              <a:spcBef>
                <a:spcPts val="1000"/>
              </a:spcBef>
              <a:spcAft>
                <a:spcPts val="0"/>
              </a:spcAft>
              <a:buClr>
                <a:srgbClr val="F2F2F2"/>
              </a:buClr>
              <a:buSzPts val="650"/>
              <a:buNone/>
            </a:pPr>
            <a:r>
              <a:rPr lang="en-GB" sz="1717">
                <a:highlight>
                  <a:srgbClr val="434343"/>
                </a:highlight>
                <a:latin typeface="Consolas"/>
                <a:ea typeface="Consolas"/>
                <a:cs typeface="Consolas"/>
                <a:sym typeface="Consolas"/>
              </a:rPr>
              <a:t>$ git commit –m “</a:t>
            </a:r>
            <a:r>
              <a:rPr i="1" lang="en-GB" sz="1717">
                <a:highlight>
                  <a:srgbClr val="434343"/>
                </a:highlight>
                <a:latin typeface="Consolas"/>
                <a:ea typeface="Consolas"/>
                <a:cs typeface="Consolas"/>
                <a:sym typeface="Consolas"/>
              </a:rPr>
              <a:t>message</a:t>
            </a:r>
            <a:r>
              <a:rPr lang="en-GB" sz="1717">
                <a:highlight>
                  <a:srgbClr val="434343"/>
                </a:highlight>
                <a:latin typeface="Consolas"/>
                <a:ea typeface="Consolas"/>
                <a:cs typeface="Consolas"/>
                <a:sym typeface="Consolas"/>
              </a:rPr>
              <a:t>”</a:t>
            </a:r>
            <a:endParaRPr sz="1977">
              <a:highlight>
                <a:srgbClr val="434343"/>
              </a:highlight>
              <a:latin typeface="Consolas"/>
              <a:ea typeface="Consolas"/>
              <a:cs typeface="Consolas"/>
              <a:sym typeface="Consolas"/>
            </a:endParaRPr>
          </a:p>
          <a:p>
            <a:pPr indent="-317500" lvl="0" marL="457200" rtl="0" algn="l">
              <a:lnSpc>
                <a:spcPct val="105000"/>
              </a:lnSpc>
              <a:spcBef>
                <a:spcPts val="1000"/>
              </a:spcBef>
              <a:spcAft>
                <a:spcPts val="0"/>
              </a:spcAft>
              <a:buClr>
                <a:schemeClr val="dk1"/>
              </a:buClr>
              <a:buSzPts val="1400"/>
              <a:buFont typeface="Helvetica Neue"/>
              <a:buChar char="➢"/>
            </a:pPr>
            <a:r>
              <a:rPr lang="en-GB" sz="1877">
                <a:solidFill>
                  <a:schemeClr val="dk1"/>
                </a:solidFill>
                <a:latin typeface="Helvetica Neue"/>
                <a:ea typeface="Helvetica Neue"/>
                <a:cs typeface="Helvetica Neue"/>
                <a:sym typeface="Helvetica Neue"/>
              </a:rPr>
              <a:t>Commits D and E from </a:t>
            </a:r>
            <a:r>
              <a:rPr lang="en-GB" sz="1745">
                <a:solidFill>
                  <a:schemeClr val="dk1"/>
                </a:solidFill>
                <a:latin typeface="Consolas"/>
                <a:ea typeface="Consolas"/>
                <a:cs typeface="Consolas"/>
                <a:sym typeface="Consolas"/>
              </a:rPr>
              <a:t>feature</a:t>
            </a:r>
            <a:r>
              <a:rPr lang="en-GB" sz="1877">
                <a:solidFill>
                  <a:schemeClr val="dk1"/>
                </a:solidFill>
                <a:latin typeface="Helvetica Neue"/>
                <a:ea typeface="Helvetica Neue"/>
                <a:cs typeface="Helvetica Neue"/>
                <a:sym typeface="Helvetica Neue"/>
              </a:rPr>
              <a:t> will be merged to </a:t>
            </a:r>
            <a:r>
              <a:rPr lang="en-GB" sz="1745">
                <a:solidFill>
                  <a:schemeClr val="dk1"/>
                </a:solidFill>
                <a:latin typeface="Consolas"/>
                <a:ea typeface="Consolas"/>
                <a:cs typeface="Consolas"/>
                <a:sym typeface="Consolas"/>
              </a:rPr>
              <a:t>master</a:t>
            </a:r>
            <a:r>
              <a:rPr lang="en-GB" sz="1877">
                <a:solidFill>
                  <a:schemeClr val="dk1"/>
                </a:solidFill>
                <a:latin typeface="Helvetica Neue"/>
                <a:ea typeface="Helvetica Neue"/>
                <a:cs typeface="Helvetica Neue"/>
                <a:sym typeface="Helvetica Neue"/>
              </a:rPr>
              <a:t> as a </a:t>
            </a:r>
            <a:r>
              <a:rPr lang="en-GB" sz="1877">
                <a:solidFill>
                  <a:srgbClr val="FF0000"/>
                </a:solidFill>
                <a:latin typeface="Helvetica Neue"/>
                <a:ea typeface="Helvetica Neue"/>
                <a:cs typeface="Helvetica Neue"/>
                <a:sym typeface="Helvetica Neue"/>
              </a:rPr>
              <a:t>single</a:t>
            </a:r>
            <a:r>
              <a:rPr lang="en-GB" sz="1877">
                <a:solidFill>
                  <a:schemeClr val="accent4"/>
                </a:solidFill>
                <a:latin typeface="Helvetica Neue"/>
                <a:ea typeface="Helvetica Neue"/>
                <a:cs typeface="Helvetica Neue"/>
                <a:sym typeface="Helvetica Neue"/>
              </a:rPr>
              <a:t> </a:t>
            </a:r>
            <a:r>
              <a:rPr lang="en-GB" sz="1877">
                <a:solidFill>
                  <a:schemeClr val="dk1"/>
                </a:solidFill>
                <a:latin typeface="Helvetica Neue"/>
                <a:ea typeface="Helvetica Neue"/>
                <a:cs typeface="Helvetica Neue"/>
                <a:sym typeface="Helvetica Neue"/>
              </a:rPr>
              <a:t>F commit.</a:t>
            </a:r>
            <a:endParaRPr sz="1410">
              <a:solidFill>
                <a:schemeClr val="dk1"/>
              </a:solidFill>
              <a:latin typeface="Helvetica Neue"/>
              <a:ea typeface="Helvetica Neue"/>
              <a:cs typeface="Helvetica Neue"/>
              <a:sym typeface="Helvetica Neue"/>
            </a:endParaRPr>
          </a:p>
        </p:txBody>
      </p:sp>
      <p:grpSp>
        <p:nvGrpSpPr>
          <p:cNvPr id="235" name="Google Shape;235;p36"/>
          <p:cNvGrpSpPr/>
          <p:nvPr/>
        </p:nvGrpSpPr>
        <p:grpSpPr>
          <a:xfrm>
            <a:off x="4541853" y="1696241"/>
            <a:ext cx="4238689" cy="2146805"/>
            <a:chOff x="4501661" y="1869457"/>
            <a:chExt cx="4238689" cy="2862407"/>
          </a:xfrm>
        </p:grpSpPr>
        <p:pic>
          <p:nvPicPr>
            <p:cNvPr id="236" name="Google Shape;236;p36"/>
            <p:cNvPicPr preferRelativeResize="0"/>
            <p:nvPr/>
          </p:nvPicPr>
          <p:blipFill rotWithShape="1">
            <a:blip r:embed="rId3">
              <a:alphaModFix/>
            </a:blip>
            <a:srcRect b="24386" l="13405" r="13751" t="6570"/>
            <a:stretch/>
          </p:blipFill>
          <p:spPr>
            <a:xfrm>
              <a:off x="4501661" y="1869457"/>
              <a:ext cx="4238689" cy="2391507"/>
            </a:xfrm>
            <a:prstGeom prst="rect">
              <a:avLst/>
            </a:prstGeom>
            <a:noFill/>
            <a:ln cap="flat" cmpd="sng" w="9525">
              <a:solidFill>
                <a:srgbClr val="B7B7B7"/>
              </a:solidFill>
              <a:prstDash val="solid"/>
              <a:round/>
              <a:headEnd len="sm" w="sm" type="none"/>
              <a:tailEnd len="sm" w="sm" type="none"/>
            </a:ln>
            <a:effectLst>
              <a:outerShdw blurRad="50800" rotWithShape="0" algn="t" dir="5400000" dist="38100">
                <a:srgbClr val="000000">
                  <a:alpha val="40000"/>
                </a:srgbClr>
              </a:outerShdw>
            </a:effectLst>
          </p:spPr>
        </p:pic>
        <p:sp>
          <p:nvSpPr>
            <p:cNvPr id="237" name="Google Shape;237;p36"/>
            <p:cNvSpPr txBox="1"/>
            <p:nvPr/>
          </p:nvSpPr>
          <p:spPr>
            <a:xfrm>
              <a:off x="4501661" y="4362564"/>
              <a:ext cx="3959100" cy="3693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200"/>
                <a:buFont typeface="Arial"/>
                <a:buNone/>
              </a:pPr>
              <a:r>
                <a:rPr b="0" i="0" lang="en-GB" sz="1200" u="none" cap="none" strike="noStrike">
                  <a:solidFill>
                    <a:schemeClr val="dk1"/>
                  </a:solidFill>
                  <a:latin typeface="Helvetica Neue"/>
                  <a:ea typeface="Helvetica Neue"/>
                  <a:cs typeface="Helvetica Neue"/>
                  <a:sym typeface="Helvetica Neue"/>
                </a:rPr>
                <a:t>Figure taken from</a:t>
              </a:r>
              <a:r>
                <a:rPr b="0" i="0" lang="en-GB" sz="1200" u="none" cap="none" strike="noStrike">
                  <a:solidFill>
                    <a:srgbClr val="DFDFDF"/>
                  </a:solidFill>
                  <a:latin typeface="Helvetica Neue"/>
                  <a:ea typeface="Helvetica Neue"/>
                  <a:cs typeface="Helvetica Neue"/>
                  <a:sym typeface="Helvetica Neue"/>
                </a:rPr>
                <a:t> </a:t>
              </a:r>
              <a:r>
                <a:rPr b="0" i="0" lang="en-GB" sz="1200" u="sng" cap="none" strike="noStrike">
                  <a:solidFill>
                    <a:srgbClr val="54BFB9"/>
                  </a:solidFill>
                  <a:latin typeface="Helvetica Neue"/>
                  <a:ea typeface="Helvetica Neue"/>
                  <a:cs typeface="Helvetica Neue"/>
                  <a:sym typeface="Helvetica Neue"/>
                  <a:hlinkClick r:id="rId4">
                    <a:extLst>
                      <a:ext uri="{A12FA001-AC4F-418D-AE19-62706E023703}">
                        <ahyp:hlinkClr val="tx"/>
                      </a:ext>
                    </a:extLst>
                  </a:hlinkClick>
                </a:rPr>
                <a:t>stackoverflow.com</a:t>
              </a:r>
              <a:endParaRPr b="0" i="0" sz="1200" u="none" cap="none" strike="noStrike">
                <a:solidFill>
                  <a:srgbClr val="54BFB9"/>
                </a:solidFill>
                <a:latin typeface="Helvetica Neue"/>
                <a:ea typeface="Helvetica Neue"/>
                <a:cs typeface="Helvetica Neue"/>
                <a:sym typeface="Helvetica Neue"/>
              </a:endParaRPr>
            </a:p>
          </p:txBody>
        </p:sp>
      </p:grpSp>
      <p:sp>
        <p:nvSpPr>
          <p:cNvPr id="238" name="Google Shape;238;p36"/>
          <p:cNvSpPr txBox="1"/>
          <p:nvPr/>
        </p:nvSpPr>
        <p:spPr>
          <a:xfrm>
            <a:off x="265200" y="4630200"/>
            <a:ext cx="8210700" cy="393600"/>
          </a:xfrm>
          <a:prstGeom prst="rect">
            <a:avLst/>
          </a:prstGeom>
          <a:noFill/>
          <a:ln>
            <a:noFill/>
          </a:ln>
        </p:spPr>
        <p:txBody>
          <a:bodyPr anchorCtr="0" anchor="t" bIns="45700" lIns="91425" spcFirstLastPara="1" rIns="91425" wrap="square" tIns="45700">
            <a:noAutofit/>
          </a:bodyPr>
          <a:lstStyle/>
          <a:p>
            <a:pPr indent="0" lvl="0" marL="0" marR="0" rtl="0" algn="l">
              <a:lnSpc>
                <a:spcPct val="115000"/>
              </a:lnSpc>
              <a:spcBef>
                <a:spcPts val="0"/>
              </a:spcBef>
              <a:spcAft>
                <a:spcPts val="0"/>
              </a:spcAft>
              <a:buClr>
                <a:schemeClr val="dk1"/>
              </a:buClr>
              <a:buSzPts val="1200"/>
              <a:buFont typeface="Arial"/>
              <a:buNone/>
            </a:pPr>
            <a:r>
              <a:rPr b="0" i="0" lang="en-GB" sz="1200" u="sng" cap="none" strike="noStrike">
                <a:solidFill>
                  <a:srgbClr val="54BFB9"/>
                </a:solidFill>
                <a:latin typeface="Helvetica Neue"/>
                <a:ea typeface="Helvetica Neue"/>
                <a:cs typeface="Helvetica Neue"/>
                <a:sym typeface="Helvetica Neue"/>
                <a:hlinkClick r:id="rId5">
                  <a:extLst>
                    <a:ext uri="{A12FA001-AC4F-418D-AE19-62706E023703}">
                      <ahyp:hlinkClr val="tx"/>
                    </a:ext>
                  </a:extLst>
                </a:hlinkClick>
              </a:rPr>
              <a:t>Git Docs, </a:t>
            </a:r>
            <a:r>
              <a:rPr b="0" i="1" lang="en-GB" sz="1200" u="sng" cap="none" strike="noStrike">
                <a:solidFill>
                  <a:srgbClr val="54BFB9"/>
                </a:solidFill>
                <a:latin typeface="Helvetica Neue"/>
                <a:ea typeface="Helvetica Neue"/>
                <a:cs typeface="Helvetica Neue"/>
                <a:sym typeface="Helvetica Neue"/>
                <a:hlinkClick r:id="rId6">
                  <a:extLst>
                    <a:ext uri="{A12FA001-AC4F-418D-AE19-62706E023703}">
                      <ahyp:hlinkClr val="tx"/>
                    </a:ext>
                  </a:extLst>
                </a:hlinkClick>
              </a:rPr>
              <a:t>git-merge</a:t>
            </a:r>
            <a:endParaRPr b="0" i="1" sz="1200" u="none" cap="none" strike="noStrike">
              <a:solidFill>
                <a:srgbClr val="54BFB9"/>
              </a:solidFill>
              <a:latin typeface="Helvetica Neue"/>
              <a:ea typeface="Helvetica Neue"/>
              <a:cs typeface="Helvetica Neue"/>
              <a:sym typeface="Helvetica Neue"/>
            </a:endParaRPr>
          </a:p>
        </p:txBody>
      </p:sp>
      <p:sp>
        <p:nvSpPr>
          <p:cNvPr id="239" name="Google Shape;239;p36"/>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GB" sz="1000" u="none" cap="none" strike="noStrike">
                <a:solidFill>
                  <a:srgbClr val="EBEBEB"/>
                </a:solidFill>
                <a:latin typeface="Helvetica Neue"/>
                <a:ea typeface="Helvetica Neue"/>
                <a:cs typeface="Helvetica Neue"/>
                <a:sym typeface="Helvetica Neue"/>
              </a:rPr>
              <a:t>‹#›</a:t>
            </a:fld>
            <a:endParaRPr b="0" i="0" sz="1000" u="none" cap="none" strike="noStrike">
              <a:solidFill>
                <a:srgbClr val="EBEBEB"/>
              </a:solidFill>
              <a:latin typeface="Helvetica Neue"/>
              <a:ea typeface="Helvetica Neue"/>
              <a:cs typeface="Helvetica Neue"/>
              <a:sym typeface="Helvetica Neue"/>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37"/>
          <p:cNvSpPr txBox="1"/>
          <p:nvPr>
            <p:ph type="title"/>
          </p:nvPr>
        </p:nvSpPr>
        <p:spPr>
          <a:xfrm>
            <a:off x="628650" y="45244"/>
            <a:ext cx="7886700" cy="9942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F2F2F2"/>
              </a:buClr>
              <a:buSzPts val="4400"/>
              <a:buFont typeface="Calibri"/>
              <a:buNone/>
            </a:pPr>
            <a:r>
              <a:rPr b="0" lang="en-GB" sz="3600">
                <a:solidFill>
                  <a:schemeClr val="dk1"/>
                </a:solidFill>
                <a:latin typeface="Helvetica Neue"/>
                <a:ea typeface="Helvetica Neue"/>
                <a:cs typeface="Helvetica Neue"/>
                <a:sym typeface="Helvetica Neue"/>
              </a:rPr>
              <a:t>Rewriting History (1)</a:t>
            </a:r>
            <a:endParaRPr b="0" sz="3600">
              <a:solidFill>
                <a:schemeClr val="dk1"/>
              </a:solidFill>
              <a:latin typeface="Helvetica Neue"/>
              <a:ea typeface="Helvetica Neue"/>
              <a:cs typeface="Helvetica Neue"/>
              <a:sym typeface="Helvetica Neue"/>
            </a:endParaRPr>
          </a:p>
        </p:txBody>
      </p:sp>
      <p:sp>
        <p:nvSpPr>
          <p:cNvPr id="245" name="Google Shape;245;p37"/>
          <p:cNvSpPr txBox="1"/>
          <p:nvPr>
            <p:ph idx="1" type="body"/>
          </p:nvPr>
        </p:nvSpPr>
        <p:spPr>
          <a:xfrm>
            <a:off x="628650" y="1166974"/>
            <a:ext cx="7729500" cy="3325500"/>
          </a:xfrm>
          <a:prstGeom prst="rect">
            <a:avLst/>
          </a:prstGeom>
          <a:noFill/>
          <a:ln>
            <a:noFill/>
          </a:ln>
        </p:spPr>
        <p:txBody>
          <a:bodyPr anchorCtr="0" anchor="t" bIns="45700" lIns="91425" spcFirstLastPara="1" rIns="91425" wrap="square" tIns="45700">
            <a:normAutofit/>
          </a:bodyPr>
          <a:lstStyle/>
          <a:p>
            <a:pPr indent="0" lvl="0" marL="0" rtl="0" algn="l">
              <a:lnSpc>
                <a:spcPct val="115000"/>
              </a:lnSpc>
              <a:spcBef>
                <a:spcPts val="0"/>
              </a:spcBef>
              <a:spcAft>
                <a:spcPts val="0"/>
              </a:spcAft>
              <a:buSzPts val="3613"/>
              <a:buNone/>
            </a:pPr>
            <a:r>
              <a:rPr lang="en-GB" sz="1850">
                <a:solidFill>
                  <a:schemeClr val="dk1"/>
                </a:solidFill>
              </a:rPr>
              <a:t>To edit your last commit run:</a:t>
            </a:r>
            <a:endParaRPr sz="1850">
              <a:solidFill>
                <a:schemeClr val="dk1"/>
              </a:solidFill>
            </a:endParaRPr>
          </a:p>
          <a:p>
            <a:pPr indent="0" lvl="0" marL="0" rtl="0" algn="l">
              <a:lnSpc>
                <a:spcPct val="115000"/>
              </a:lnSpc>
              <a:spcBef>
                <a:spcPts val="1000"/>
              </a:spcBef>
              <a:spcAft>
                <a:spcPts val="0"/>
              </a:spcAft>
              <a:buClr>
                <a:srgbClr val="F2F2F2"/>
              </a:buClr>
              <a:buSzPts val="2000"/>
              <a:buNone/>
            </a:pPr>
            <a:r>
              <a:rPr lang="en-GB" sz="1850">
                <a:highlight>
                  <a:srgbClr val="434343"/>
                </a:highlight>
              </a:rPr>
              <a:t>$ git commit --amend</a:t>
            </a:r>
            <a:endParaRPr sz="1850">
              <a:highlight>
                <a:srgbClr val="434343"/>
              </a:highlight>
            </a:endParaRPr>
          </a:p>
          <a:p>
            <a:pPr indent="-346075" lvl="0" marL="457200" rtl="0" algn="l">
              <a:lnSpc>
                <a:spcPct val="115000"/>
              </a:lnSpc>
              <a:spcBef>
                <a:spcPts val="1000"/>
              </a:spcBef>
              <a:spcAft>
                <a:spcPts val="0"/>
              </a:spcAft>
              <a:buClr>
                <a:schemeClr val="dk1"/>
              </a:buClr>
              <a:buSzPts val="1850"/>
              <a:buChar char="➢"/>
            </a:pPr>
            <a:r>
              <a:rPr lang="en-GB" sz="1850">
                <a:solidFill>
                  <a:schemeClr val="dk1"/>
                </a:solidFill>
              </a:rPr>
              <a:t>This will also allow you to edit the commit message. </a:t>
            </a:r>
            <a:endParaRPr sz="1850">
              <a:solidFill>
                <a:schemeClr val="dk1"/>
              </a:solidFill>
            </a:endParaRPr>
          </a:p>
          <a:p>
            <a:pPr indent="0" lvl="0" marL="0" rtl="0" algn="l">
              <a:lnSpc>
                <a:spcPct val="115000"/>
              </a:lnSpc>
              <a:spcBef>
                <a:spcPts val="1000"/>
              </a:spcBef>
              <a:spcAft>
                <a:spcPts val="0"/>
              </a:spcAft>
              <a:buSzPts val="3613"/>
              <a:buNone/>
            </a:pPr>
            <a:r>
              <a:rPr lang="en-GB" sz="1850">
                <a:solidFill>
                  <a:srgbClr val="FF0000"/>
                </a:solidFill>
              </a:rPr>
              <a:t>Warning</a:t>
            </a:r>
            <a:r>
              <a:rPr lang="en-GB" sz="1850">
                <a:solidFill>
                  <a:srgbClr val="FF0000"/>
                </a:solidFill>
              </a:rPr>
              <a:t>!</a:t>
            </a:r>
            <a:endParaRPr sz="1850">
              <a:solidFill>
                <a:srgbClr val="FF0000"/>
              </a:solidFill>
            </a:endParaRPr>
          </a:p>
          <a:p>
            <a:pPr indent="0" lvl="0" marL="0" rtl="0" algn="l">
              <a:lnSpc>
                <a:spcPct val="115000"/>
              </a:lnSpc>
              <a:spcBef>
                <a:spcPts val="1000"/>
              </a:spcBef>
              <a:spcAft>
                <a:spcPts val="0"/>
              </a:spcAft>
              <a:buSzPts val="3613"/>
              <a:buNone/>
            </a:pPr>
            <a:r>
              <a:rPr lang="en-GB" sz="1850">
                <a:solidFill>
                  <a:schemeClr val="dk1"/>
                </a:solidFill>
              </a:rPr>
              <a:t>The modified commit is a </a:t>
            </a:r>
            <a:r>
              <a:rPr lang="en-GB" sz="1850">
                <a:solidFill>
                  <a:srgbClr val="FF0000"/>
                </a:solidFill>
              </a:rPr>
              <a:t>new commit</a:t>
            </a:r>
            <a:r>
              <a:rPr lang="en-GB" sz="1850">
                <a:solidFill>
                  <a:schemeClr val="dk1"/>
                </a:solidFill>
              </a:rPr>
              <a:t>, so it has a </a:t>
            </a:r>
            <a:r>
              <a:rPr lang="en-GB" sz="1850">
                <a:solidFill>
                  <a:srgbClr val="FF0000"/>
                </a:solidFill>
              </a:rPr>
              <a:t>new hash</a:t>
            </a:r>
            <a:r>
              <a:rPr lang="en-GB" sz="1850">
                <a:solidFill>
                  <a:schemeClr val="dk1"/>
                </a:solidFill>
              </a:rPr>
              <a:t>.</a:t>
            </a:r>
            <a:endParaRPr sz="1850">
              <a:solidFill>
                <a:schemeClr val="dk1"/>
              </a:solidFill>
            </a:endParaRPr>
          </a:p>
          <a:p>
            <a:pPr indent="0" lvl="0" marL="0" rtl="0" algn="l">
              <a:lnSpc>
                <a:spcPct val="115000"/>
              </a:lnSpc>
              <a:spcBef>
                <a:spcPts val="1000"/>
              </a:spcBef>
              <a:spcAft>
                <a:spcPts val="1000"/>
              </a:spcAft>
              <a:buSzPts val="3613"/>
              <a:buNone/>
            </a:pPr>
            <a:r>
              <a:rPr b="1" lang="en-GB" sz="1850">
                <a:solidFill>
                  <a:schemeClr val="dk1"/>
                </a:solidFill>
              </a:rPr>
              <a:t>Do NOT modify a commit that you have already pushed!</a:t>
            </a:r>
            <a:endParaRPr b="1" sz="1850">
              <a:solidFill>
                <a:schemeClr val="dk1"/>
              </a:solidFill>
            </a:endParaRPr>
          </a:p>
        </p:txBody>
      </p:sp>
      <p:sp>
        <p:nvSpPr>
          <p:cNvPr id="246" name="Google Shape;246;p37"/>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GB" sz="1000" u="none" cap="none" strike="noStrike">
                <a:solidFill>
                  <a:srgbClr val="EBEBEB"/>
                </a:solidFill>
                <a:latin typeface="Helvetica Neue"/>
                <a:ea typeface="Helvetica Neue"/>
                <a:cs typeface="Helvetica Neue"/>
                <a:sym typeface="Helvetica Neue"/>
              </a:rPr>
              <a:t>‹#›</a:t>
            </a:fld>
            <a:endParaRPr b="0" i="0" sz="1000" u="none" cap="none" strike="noStrike">
              <a:solidFill>
                <a:srgbClr val="EBEBEB"/>
              </a:solidFill>
              <a:latin typeface="Helvetica Neue"/>
              <a:ea typeface="Helvetica Neue"/>
              <a:cs typeface="Helvetica Neue"/>
              <a:sym typeface="Helvetica Neue"/>
            </a:endParaRPr>
          </a:p>
        </p:txBody>
      </p:sp>
      <p:sp>
        <p:nvSpPr>
          <p:cNvPr id="247" name="Google Shape;247;p37"/>
          <p:cNvSpPr txBox="1"/>
          <p:nvPr/>
        </p:nvSpPr>
        <p:spPr>
          <a:xfrm>
            <a:off x="265200" y="4630200"/>
            <a:ext cx="8210700" cy="393600"/>
          </a:xfrm>
          <a:prstGeom prst="rect">
            <a:avLst/>
          </a:prstGeom>
          <a:noFill/>
          <a:ln>
            <a:noFill/>
          </a:ln>
        </p:spPr>
        <p:txBody>
          <a:bodyPr anchorCtr="0" anchor="t" bIns="45700" lIns="91425" spcFirstLastPara="1" rIns="91425" wrap="square" tIns="45700">
            <a:noAutofit/>
          </a:bodyPr>
          <a:lstStyle/>
          <a:p>
            <a:pPr indent="0" lvl="0" marL="0" marR="0" rtl="0" algn="l">
              <a:lnSpc>
                <a:spcPct val="115000"/>
              </a:lnSpc>
              <a:spcBef>
                <a:spcPts val="0"/>
              </a:spcBef>
              <a:spcAft>
                <a:spcPts val="0"/>
              </a:spcAft>
              <a:buClr>
                <a:srgbClr val="000000"/>
              </a:buClr>
              <a:buSzPts val="1200"/>
              <a:buFont typeface="Arial"/>
              <a:buNone/>
            </a:pPr>
            <a:r>
              <a:rPr b="0" i="0" lang="en-GB" sz="1200" u="sng" cap="none" strike="noStrike">
                <a:solidFill>
                  <a:srgbClr val="54BFB9"/>
                </a:solidFill>
                <a:latin typeface="Helvetica Neue"/>
                <a:ea typeface="Helvetica Neue"/>
                <a:cs typeface="Helvetica Neue"/>
                <a:sym typeface="Helvetica Neue"/>
                <a:hlinkClick r:id="rId3">
                  <a:extLst>
                    <a:ext uri="{A12FA001-AC4F-418D-AE19-62706E023703}">
                      <ahyp:hlinkClr val="tx"/>
                    </a:ext>
                  </a:extLst>
                </a:hlinkClick>
              </a:rPr>
              <a:t>Git Docs, </a:t>
            </a:r>
            <a:r>
              <a:rPr b="0" i="1" lang="en-GB" sz="1200" u="sng" cap="none" strike="noStrike">
                <a:solidFill>
                  <a:srgbClr val="54BFB9"/>
                </a:solidFill>
                <a:latin typeface="Helvetica Neue"/>
                <a:ea typeface="Helvetica Neue"/>
                <a:cs typeface="Helvetica Neue"/>
                <a:sym typeface="Helvetica Neue"/>
                <a:hlinkClick r:id="rId4">
                  <a:extLst>
                    <a:ext uri="{A12FA001-AC4F-418D-AE19-62706E023703}">
                      <ahyp:hlinkClr val="tx"/>
                    </a:ext>
                  </a:extLst>
                </a:hlinkClick>
              </a:rPr>
              <a:t>Git Tools - Rewriting History</a:t>
            </a:r>
            <a:endParaRPr b="0" i="1" sz="1200" u="none" cap="none" strike="noStrike">
              <a:solidFill>
                <a:srgbClr val="54BFB9"/>
              </a:solidFill>
              <a:latin typeface="Helvetica Neue"/>
              <a:ea typeface="Helvetica Neue"/>
              <a:cs typeface="Helvetica Neue"/>
              <a:sym typeface="Helvetica Neue"/>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38"/>
          <p:cNvSpPr txBox="1"/>
          <p:nvPr>
            <p:ph idx="1" type="body"/>
          </p:nvPr>
        </p:nvSpPr>
        <p:spPr>
          <a:xfrm>
            <a:off x="323850" y="938375"/>
            <a:ext cx="8566500" cy="38952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523"/>
              <a:buFont typeface="Arial"/>
              <a:buNone/>
            </a:pPr>
            <a:r>
              <a:rPr lang="en-GB" sz="1230">
                <a:solidFill>
                  <a:schemeClr val="dk1"/>
                </a:solidFill>
                <a:latin typeface="Helvetica Neue"/>
                <a:ea typeface="Helvetica Neue"/>
                <a:cs typeface="Helvetica Neue"/>
                <a:sym typeface="Helvetica Neue"/>
              </a:rPr>
              <a:t>To edit older commits run:</a:t>
            </a:r>
            <a:endParaRPr sz="1306">
              <a:solidFill>
                <a:schemeClr val="dk1"/>
              </a:solidFill>
              <a:latin typeface="Helvetica Neue"/>
              <a:ea typeface="Helvetica Neue"/>
              <a:cs typeface="Helvetica Neue"/>
              <a:sym typeface="Helvetica Neue"/>
            </a:endParaRPr>
          </a:p>
          <a:p>
            <a:pPr indent="0" lvl="0" marL="0" rtl="0" algn="l">
              <a:lnSpc>
                <a:spcPct val="100000"/>
              </a:lnSpc>
              <a:spcBef>
                <a:spcPts val="1000"/>
              </a:spcBef>
              <a:spcAft>
                <a:spcPts val="0"/>
              </a:spcAft>
              <a:buSzPts val="523"/>
              <a:buNone/>
            </a:pPr>
            <a:r>
              <a:rPr lang="en-GB" sz="1306">
                <a:solidFill>
                  <a:srgbClr val="F4F4F4"/>
                </a:solidFill>
                <a:highlight>
                  <a:srgbClr val="434343"/>
                </a:highlight>
                <a:latin typeface="Consolas"/>
                <a:ea typeface="Consolas"/>
                <a:cs typeface="Consolas"/>
                <a:sym typeface="Consolas"/>
              </a:rPr>
              <a:t>$ git rebase</a:t>
            </a:r>
            <a:r>
              <a:rPr lang="en-GB" sz="926">
                <a:solidFill>
                  <a:srgbClr val="F4F4F4"/>
                </a:solidFill>
                <a:highlight>
                  <a:srgbClr val="434343"/>
                </a:highlight>
                <a:latin typeface="Consolas"/>
                <a:ea typeface="Consolas"/>
                <a:cs typeface="Consolas"/>
                <a:sym typeface="Consolas"/>
              </a:rPr>
              <a:t> -</a:t>
            </a:r>
            <a:r>
              <a:rPr lang="en-GB" sz="1306">
                <a:solidFill>
                  <a:srgbClr val="F4F4F4"/>
                </a:solidFill>
                <a:highlight>
                  <a:srgbClr val="434343"/>
                </a:highlight>
                <a:latin typeface="Consolas"/>
                <a:ea typeface="Consolas"/>
                <a:cs typeface="Consolas"/>
                <a:sym typeface="Consolas"/>
              </a:rPr>
              <a:t>i &lt;parent-of-the-last-commit-you-want-to-edit&gt;</a:t>
            </a:r>
            <a:endParaRPr sz="1306">
              <a:solidFill>
                <a:srgbClr val="F4F4F4"/>
              </a:solidFill>
              <a:highlight>
                <a:srgbClr val="434343"/>
              </a:highlight>
              <a:latin typeface="Consolas"/>
              <a:ea typeface="Consolas"/>
              <a:cs typeface="Consolas"/>
              <a:sym typeface="Consolas"/>
            </a:endParaRPr>
          </a:p>
          <a:p>
            <a:pPr indent="0" lvl="0" marL="0" rtl="0" algn="l">
              <a:lnSpc>
                <a:spcPct val="100000"/>
              </a:lnSpc>
              <a:spcBef>
                <a:spcPts val="1000"/>
              </a:spcBef>
              <a:spcAft>
                <a:spcPts val="0"/>
              </a:spcAft>
              <a:buSzPts val="523"/>
              <a:buNone/>
            </a:pPr>
            <a:r>
              <a:rPr lang="en-GB" sz="1306">
                <a:solidFill>
                  <a:schemeClr val="dk1"/>
                </a:solidFill>
                <a:latin typeface="Helvetica Neue"/>
                <a:ea typeface="Helvetica Neue"/>
                <a:cs typeface="Helvetica Neue"/>
                <a:sym typeface="Helvetica Neue"/>
              </a:rPr>
              <a:t>This allows you to:</a:t>
            </a:r>
            <a:endParaRPr sz="1306">
              <a:solidFill>
                <a:schemeClr val="dk1"/>
              </a:solidFill>
              <a:latin typeface="Helvetica Neue"/>
              <a:ea typeface="Helvetica Neue"/>
              <a:cs typeface="Helvetica Neue"/>
              <a:sym typeface="Helvetica Neue"/>
            </a:endParaRPr>
          </a:p>
          <a:p>
            <a:pPr indent="-133730" lvl="0" marL="685800" rtl="0" algn="l">
              <a:lnSpc>
                <a:spcPct val="100000"/>
              </a:lnSpc>
              <a:spcBef>
                <a:spcPts val="1000"/>
              </a:spcBef>
              <a:spcAft>
                <a:spcPts val="0"/>
              </a:spcAft>
              <a:buClr>
                <a:schemeClr val="dk1"/>
              </a:buClr>
              <a:buSzPts val="1306"/>
              <a:buFont typeface="Helvetica Neue"/>
              <a:buChar char="•"/>
            </a:pPr>
            <a:r>
              <a:rPr lang="en-GB" sz="1306">
                <a:solidFill>
                  <a:schemeClr val="dk1"/>
                </a:solidFill>
                <a:latin typeface="Helvetica Neue"/>
                <a:ea typeface="Helvetica Neue"/>
                <a:cs typeface="Helvetica Neue"/>
                <a:sym typeface="Helvetica Neue"/>
              </a:rPr>
              <a:t> change multiple commit messages,</a:t>
            </a:r>
            <a:endParaRPr sz="1306">
              <a:solidFill>
                <a:schemeClr val="dk1"/>
              </a:solidFill>
              <a:latin typeface="Helvetica Neue"/>
              <a:ea typeface="Helvetica Neue"/>
              <a:cs typeface="Helvetica Neue"/>
              <a:sym typeface="Helvetica Neue"/>
            </a:endParaRPr>
          </a:p>
          <a:p>
            <a:pPr indent="-133730" lvl="0" marL="685800" rtl="0" algn="l">
              <a:lnSpc>
                <a:spcPct val="100000"/>
              </a:lnSpc>
              <a:spcBef>
                <a:spcPts val="1000"/>
              </a:spcBef>
              <a:spcAft>
                <a:spcPts val="0"/>
              </a:spcAft>
              <a:buClr>
                <a:schemeClr val="dk1"/>
              </a:buClr>
              <a:buSzPts val="1306"/>
              <a:buFont typeface="Helvetica Neue"/>
              <a:buChar char="•"/>
            </a:pPr>
            <a:r>
              <a:rPr lang="en-GB" sz="1306">
                <a:solidFill>
                  <a:schemeClr val="dk1"/>
                </a:solidFill>
                <a:latin typeface="Helvetica Neue"/>
                <a:ea typeface="Helvetica Neue"/>
                <a:cs typeface="Helvetica Neue"/>
                <a:sym typeface="Helvetica Neue"/>
              </a:rPr>
              <a:t> reorder commits,</a:t>
            </a:r>
            <a:endParaRPr sz="1306">
              <a:solidFill>
                <a:schemeClr val="dk1"/>
              </a:solidFill>
              <a:latin typeface="Helvetica Neue"/>
              <a:ea typeface="Helvetica Neue"/>
              <a:cs typeface="Helvetica Neue"/>
              <a:sym typeface="Helvetica Neue"/>
            </a:endParaRPr>
          </a:p>
          <a:p>
            <a:pPr indent="-133730" lvl="0" marL="685800" rtl="0" algn="l">
              <a:lnSpc>
                <a:spcPct val="100000"/>
              </a:lnSpc>
              <a:spcBef>
                <a:spcPts val="1000"/>
              </a:spcBef>
              <a:spcAft>
                <a:spcPts val="0"/>
              </a:spcAft>
              <a:buClr>
                <a:schemeClr val="dk1"/>
              </a:buClr>
              <a:buSzPts val="1306"/>
              <a:buFont typeface="Helvetica Neue"/>
              <a:buChar char="•"/>
            </a:pPr>
            <a:r>
              <a:rPr lang="en-GB" sz="1306">
                <a:solidFill>
                  <a:schemeClr val="dk1"/>
                </a:solidFill>
                <a:latin typeface="Helvetica Neue"/>
                <a:ea typeface="Helvetica Neue"/>
                <a:cs typeface="Helvetica Neue"/>
                <a:sym typeface="Helvetica Neue"/>
              </a:rPr>
              <a:t> squash commits,</a:t>
            </a:r>
            <a:endParaRPr sz="1306">
              <a:solidFill>
                <a:schemeClr val="dk1"/>
              </a:solidFill>
              <a:latin typeface="Helvetica Neue"/>
              <a:ea typeface="Helvetica Neue"/>
              <a:cs typeface="Helvetica Neue"/>
              <a:sym typeface="Helvetica Neue"/>
            </a:endParaRPr>
          </a:p>
          <a:p>
            <a:pPr indent="-133730" lvl="0" marL="685800" rtl="0" algn="l">
              <a:lnSpc>
                <a:spcPct val="100000"/>
              </a:lnSpc>
              <a:spcBef>
                <a:spcPts val="1000"/>
              </a:spcBef>
              <a:spcAft>
                <a:spcPts val="0"/>
              </a:spcAft>
              <a:buClr>
                <a:schemeClr val="dk1"/>
              </a:buClr>
              <a:buSzPts val="1306"/>
              <a:buFont typeface="Helvetica Neue"/>
              <a:buChar char="•"/>
            </a:pPr>
            <a:r>
              <a:rPr lang="en-GB" sz="1306">
                <a:solidFill>
                  <a:schemeClr val="dk1"/>
                </a:solidFill>
                <a:latin typeface="Helvetica Neue"/>
                <a:ea typeface="Helvetica Neue"/>
                <a:cs typeface="Helvetica Neue"/>
                <a:sym typeface="Helvetica Neue"/>
              </a:rPr>
              <a:t> split a commit.</a:t>
            </a:r>
            <a:endParaRPr sz="1306">
              <a:solidFill>
                <a:schemeClr val="dk1"/>
              </a:solidFill>
              <a:latin typeface="Helvetica Neue"/>
              <a:ea typeface="Helvetica Neue"/>
              <a:cs typeface="Helvetica Neue"/>
              <a:sym typeface="Helvetica Neue"/>
            </a:endParaRPr>
          </a:p>
          <a:p>
            <a:pPr indent="0" lvl="0" marL="0" rtl="0" algn="l">
              <a:lnSpc>
                <a:spcPct val="100000"/>
              </a:lnSpc>
              <a:spcBef>
                <a:spcPts val="1000"/>
              </a:spcBef>
              <a:spcAft>
                <a:spcPts val="0"/>
              </a:spcAft>
              <a:buSzPts val="2800"/>
              <a:buNone/>
            </a:pPr>
            <a:r>
              <a:rPr i="1" lang="en-GB" sz="1306">
                <a:solidFill>
                  <a:schemeClr val="dk1"/>
                </a:solidFill>
                <a:latin typeface="Helvetica Neue"/>
                <a:ea typeface="Helvetica Neue"/>
                <a:cs typeface="Helvetica Neue"/>
                <a:sym typeface="Helvetica Neue"/>
              </a:rPr>
              <a:t>E.g.,</a:t>
            </a:r>
            <a:r>
              <a:rPr lang="en-GB" sz="1306">
                <a:solidFill>
                  <a:schemeClr val="dk1"/>
                </a:solidFill>
                <a:latin typeface="Helvetica Neue"/>
                <a:ea typeface="Helvetica Neue"/>
                <a:cs typeface="Helvetica Neue"/>
                <a:sym typeface="Helvetica Neue"/>
              </a:rPr>
              <a:t> to change the last three commit messages:</a:t>
            </a:r>
            <a:endParaRPr sz="1306">
              <a:solidFill>
                <a:schemeClr val="dk1"/>
              </a:solidFill>
              <a:latin typeface="Helvetica Neue"/>
              <a:ea typeface="Helvetica Neue"/>
              <a:cs typeface="Helvetica Neue"/>
              <a:sym typeface="Helvetica Neue"/>
            </a:endParaRPr>
          </a:p>
          <a:p>
            <a:pPr indent="0" lvl="0" marL="0" rtl="0" algn="l">
              <a:lnSpc>
                <a:spcPct val="100000"/>
              </a:lnSpc>
              <a:spcBef>
                <a:spcPts val="1000"/>
              </a:spcBef>
              <a:spcAft>
                <a:spcPts val="0"/>
              </a:spcAft>
              <a:buSzPts val="2800"/>
              <a:buNone/>
            </a:pPr>
            <a:r>
              <a:rPr lang="en-GB" sz="1306">
                <a:solidFill>
                  <a:srgbClr val="F4F4F4"/>
                </a:solidFill>
                <a:highlight>
                  <a:srgbClr val="434343"/>
                </a:highlight>
                <a:latin typeface="Consolas"/>
                <a:ea typeface="Consolas"/>
                <a:cs typeface="Consolas"/>
                <a:sym typeface="Consolas"/>
              </a:rPr>
              <a:t>$ git rebase</a:t>
            </a:r>
            <a:r>
              <a:rPr lang="en-GB" sz="926">
                <a:solidFill>
                  <a:srgbClr val="F4F4F4"/>
                </a:solidFill>
                <a:highlight>
                  <a:srgbClr val="434343"/>
                </a:highlight>
                <a:latin typeface="Consolas"/>
                <a:ea typeface="Consolas"/>
                <a:cs typeface="Consolas"/>
                <a:sym typeface="Consolas"/>
              </a:rPr>
              <a:t> -</a:t>
            </a:r>
            <a:r>
              <a:rPr lang="en-GB" sz="1306">
                <a:solidFill>
                  <a:srgbClr val="F4F4F4"/>
                </a:solidFill>
                <a:highlight>
                  <a:srgbClr val="434343"/>
                </a:highlight>
                <a:latin typeface="Consolas"/>
                <a:ea typeface="Consolas"/>
                <a:cs typeface="Consolas"/>
                <a:sym typeface="Consolas"/>
              </a:rPr>
              <a:t>i HEAD~3</a:t>
            </a:r>
            <a:r>
              <a:rPr lang="en-GB" sz="1306">
                <a:solidFill>
                  <a:schemeClr val="dk1"/>
                </a:solidFill>
                <a:highlight>
                  <a:srgbClr val="434343"/>
                </a:highlight>
                <a:latin typeface="Consolas"/>
                <a:ea typeface="Consolas"/>
                <a:cs typeface="Consolas"/>
                <a:sym typeface="Consolas"/>
              </a:rPr>
              <a:t>	</a:t>
            </a:r>
            <a:r>
              <a:rPr i="1" lang="en-GB" sz="1306">
                <a:solidFill>
                  <a:schemeClr val="dk1"/>
                </a:solidFill>
                <a:latin typeface="Consolas"/>
                <a:ea typeface="Consolas"/>
                <a:cs typeface="Consolas"/>
                <a:sym typeface="Consolas"/>
              </a:rPr>
              <a:t># 4 commits ago</a:t>
            </a:r>
            <a:endParaRPr i="1" sz="1306">
              <a:solidFill>
                <a:schemeClr val="dk1"/>
              </a:solidFill>
              <a:latin typeface="Helvetica Neue"/>
              <a:ea typeface="Helvetica Neue"/>
              <a:cs typeface="Helvetica Neue"/>
              <a:sym typeface="Helvetica Neue"/>
            </a:endParaRPr>
          </a:p>
          <a:p>
            <a:pPr indent="0" lvl="0" marL="0" rtl="0" algn="l">
              <a:lnSpc>
                <a:spcPct val="100000"/>
              </a:lnSpc>
              <a:spcBef>
                <a:spcPts val="1000"/>
              </a:spcBef>
              <a:spcAft>
                <a:spcPts val="0"/>
              </a:spcAft>
              <a:buSzPts val="523"/>
              <a:buNone/>
            </a:pPr>
            <a:r>
              <a:rPr lang="en-GB" sz="1306">
                <a:solidFill>
                  <a:srgbClr val="FF0000"/>
                </a:solidFill>
                <a:latin typeface="Helvetica Neue"/>
                <a:ea typeface="Helvetica Neue"/>
                <a:cs typeface="Helvetica Neue"/>
                <a:sym typeface="Helvetica Neue"/>
              </a:rPr>
              <a:t>Warning</a:t>
            </a:r>
            <a:r>
              <a:rPr lang="en-GB" sz="1306">
                <a:solidFill>
                  <a:srgbClr val="FF0000"/>
                </a:solidFill>
              </a:rPr>
              <a:t>!</a:t>
            </a:r>
            <a:endParaRPr sz="1306">
              <a:solidFill>
                <a:srgbClr val="FF0000"/>
              </a:solidFill>
              <a:latin typeface="Helvetica Neue"/>
              <a:ea typeface="Helvetica Neue"/>
              <a:cs typeface="Helvetica Neue"/>
              <a:sym typeface="Helvetica Neue"/>
            </a:endParaRPr>
          </a:p>
          <a:p>
            <a:pPr indent="0" lvl="0" marL="0" rtl="0" algn="l">
              <a:lnSpc>
                <a:spcPct val="100000"/>
              </a:lnSpc>
              <a:spcBef>
                <a:spcPts val="1000"/>
              </a:spcBef>
              <a:spcAft>
                <a:spcPts val="0"/>
              </a:spcAft>
              <a:buSzPts val="523"/>
              <a:buNone/>
            </a:pPr>
            <a:r>
              <a:rPr lang="en-GB" sz="1306">
                <a:solidFill>
                  <a:schemeClr val="dk1"/>
                </a:solidFill>
                <a:latin typeface="Helvetica Neue"/>
                <a:ea typeface="Helvetica Neue"/>
                <a:cs typeface="Helvetica Neue"/>
                <a:sym typeface="Helvetica Neue"/>
              </a:rPr>
              <a:t>Rewriting history may cause severe</a:t>
            </a:r>
            <a:r>
              <a:rPr lang="en-GB" sz="1306">
                <a:latin typeface="Helvetica Neue"/>
                <a:ea typeface="Helvetica Neue"/>
                <a:cs typeface="Helvetica Neue"/>
                <a:sym typeface="Helvetica Neue"/>
              </a:rPr>
              <a:t> </a:t>
            </a:r>
            <a:r>
              <a:rPr lang="en-GB" sz="1306">
                <a:solidFill>
                  <a:srgbClr val="FF0000"/>
                </a:solidFill>
                <a:latin typeface="Helvetica Neue"/>
                <a:ea typeface="Helvetica Neue"/>
                <a:cs typeface="Helvetica Neue"/>
                <a:sym typeface="Helvetica Neue"/>
              </a:rPr>
              <a:t>breakages</a:t>
            </a:r>
            <a:r>
              <a:rPr lang="en-GB" sz="1306">
                <a:solidFill>
                  <a:schemeClr val="dk1"/>
                </a:solidFill>
                <a:latin typeface="Helvetica Neue"/>
                <a:ea typeface="Helvetica Neue"/>
                <a:cs typeface="Helvetica Neue"/>
                <a:sym typeface="Helvetica Neue"/>
              </a:rPr>
              <a:t> in shared</a:t>
            </a:r>
            <a:endParaRPr sz="1306">
              <a:solidFill>
                <a:schemeClr val="dk1"/>
              </a:solidFill>
              <a:latin typeface="Helvetica Neue"/>
              <a:ea typeface="Helvetica Neue"/>
              <a:cs typeface="Helvetica Neue"/>
              <a:sym typeface="Helvetica Neue"/>
            </a:endParaRPr>
          </a:p>
          <a:p>
            <a:pPr indent="0" lvl="0" marL="0" rtl="0" algn="l">
              <a:lnSpc>
                <a:spcPct val="100000"/>
              </a:lnSpc>
              <a:spcBef>
                <a:spcPts val="1000"/>
              </a:spcBef>
              <a:spcAft>
                <a:spcPts val="1000"/>
              </a:spcAft>
              <a:buSzPts val="523"/>
              <a:buNone/>
            </a:pPr>
            <a:r>
              <a:rPr lang="en-GB" sz="1306">
                <a:solidFill>
                  <a:schemeClr val="dk1"/>
                </a:solidFill>
                <a:latin typeface="Helvetica Neue"/>
                <a:ea typeface="Helvetica Neue"/>
                <a:cs typeface="Helvetica Neue"/>
                <a:sym typeface="Helvetica Neue"/>
              </a:rPr>
              <a:t>repositories.</a:t>
            </a:r>
            <a:r>
              <a:rPr lang="en-GB" sz="1306">
                <a:latin typeface="Helvetica Neue"/>
                <a:ea typeface="Helvetica Neue"/>
                <a:cs typeface="Helvetica Neue"/>
                <a:sym typeface="Helvetica Neue"/>
              </a:rPr>
              <a:t> </a:t>
            </a:r>
            <a:r>
              <a:rPr b="1" lang="en-GB" sz="1306">
                <a:solidFill>
                  <a:srgbClr val="FF0000"/>
                </a:solidFill>
                <a:latin typeface="Helvetica Neue"/>
                <a:ea typeface="Helvetica Neue"/>
                <a:cs typeface="Helvetica Neue"/>
                <a:sym typeface="Helvetica Neue"/>
              </a:rPr>
              <a:t>Avoid rebasing commits used by others</a:t>
            </a:r>
            <a:r>
              <a:rPr b="1" lang="en-GB" sz="1306">
                <a:solidFill>
                  <a:srgbClr val="FFD966"/>
                </a:solidFill>
                <a:latin typeface="Helvetica Neue"/>
                <a:ea typeface="Helvetica Neue"/>
                <a:cs typeface="Helvetica Neue"/>
                <a:sym typeface="Helvetica Neue"/>
              </a:rPr>
              <a:t>.</a:t>
            </a:r>
            <a:r>
              <a:rPr b="1" lang="en-GB" sz="1306">
                <a:solidFill>
                  <a:srgbClr val="DD7E6B"/>
                </a:solidFill>
                <a:latin typeface="Helvetica Neue"/>
                <a:ea typeface="Helvetica Neue"/>
                <a:cs typeface="Helvetica Neue"/>
                <a:sym typeface="Helvetica Neue"/>
              </a:rPr>
              <a:t> </a:t>
            </a:r>
            <a:endParaRPr b="1" sz="1306">
              <a:solidFill>
                <a:srgbClr val="DD7E6B"/>
              </a:solidFill>
              <a:latin typeface="Helvetica Neue"/>
              <a:ea typeface="Helvetica Neue"/>
              <a:cs typeface="Helvetica Neue"/>
              <a:sym typeface="Helvetica Neue"/>
            </a:endParaRPr>
          </a:p>
        </p:txBody>
      </p:sp>
      <p:sp>
        <p:nvSpPr>
          <p:cNvPr id="253" name="Google Shape;253;p38"/>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GB" sz="1000" u="none" cap="none" strike="noStrike">
                <a:solidFill>
                  <a:srgbClr val="EBEBEB"/>
                </a:solidFill>
                <a:latin typeface="Helvetica Neue"/>
                <a:ea typeface="Helvetica Neue"/>
                <a:cs typeface="Helvetica Neue"/>
                <a:sym typeface="Helvetica Neue"/>
              </a:rPr>
              <a:t>‹#›</a:t>
            </a:fld>
            <a:endParaRPr b="0" i="0" sz="1000" u="none" cap="none" strike="noStrike">
              <a:solidFill>
                <a:srgbClr val="EBEBEB"/>
              </a:solidFill>
              <a:latin typeface="Helvetica Neue"/>
              <a:ea typeface="Helvetica Neue"/>
              <a:cs typeface="Helvetica Neue"/>
              <a:sym typeface="Helvetica Neue"/>
            </a:endParaRPr>
          </a:p>
        </p:txBody>
      </p:sp>
      <p:sp>
        <p:nvSpPr>
          <p:cNvPr id="254" name="Google Shape;254;p38"/>
          <p:cNvSpPr txBox="1"/>
          <p:nvPr>
            <p:ph type="title"/>
          </p:nvPr>
        </p:nvSpPr>
        <p:spPr>
          <a:xfrm>
            <a:off x="628650" y="45244"/>
            <a:ext cx="7886700" cy="9942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F2F2F2"/>
              </a:buClr>
              <a:buSzPts val="4400"/>
              <a:buFont typeface="Calibri"/>
              <a:buNone/>
            </a:pPr>
            <a:r>
              <a:rPr b="0" lang="en-GB" sz="3600">
                <a:solidFill>
                  <a:schemeClr val="dk1"/>
                </a:solidFill>
                <a:latin typeface="Helvetica Neue"/>
                <a:ea typeface="Helvetica Neue"/>
                <a:cs typeface="Helvetica Neue"/>
                <a:sym typeface="Helvetica Neue"/>
              </a:rPr>
              <a:t>Rewriting History (2)</a:t>
            </a:r>
            <a:endParaRPr b="0" sz="3600">
              <a:solidFill>
                <a:schemeClr val="dk1"/>
              </a:solidFill>
              <a:latin typeface="Helvetica Neue"/>
              <a:ea typeface="Helvetica Neue"/>
              <a:cs typeface="Helvetica Neue"/>
              <a:sym typeface="Helvetica Neue"/>
            </a:endParaRPr>
          </a:p>
        </p:txBody>
      </p:sp>
      <p:sp>
        <p:nvSpPr>
          <p:cNvPr id="255" name="Google Shape;255;p38"/>
          <p:cNvSpPr txBox="1"/>
          <p:nvPr/>
        </p:nvSpPr>
        <p:spPr>
          <a:xfrm>
            <a:off x="265200" y="4782600"/>
            <a:ext cx="8210700" cy="393600"/>
          </a:xfrm>
          <a:prstGeom prst="rect">
            <a:avLst/>
          </a:prstGeom>
          <a:noFill/>
          <a:ln>
            <a:noFill/>
          </a:ln>
        </p:spPr>
        <p:txBody>
          <a:bodyPr anchorCtr="0" anchor="t" bIns="45700" lIns="91425" spcFirstLastPara="1" rIns="91425" wrap="square" tIns="45700">
            <a:noAutofit/>
          </a:bodyPr>
          <a:lstStyle/>
          <a:p>
            <a:pPr indent="0" lvl="0" marL="0" marR="0" rtl="0" algn="l">
              <a:lnSpc>
                <a:spcPct val="115000"/>
              </a:lnSpc>
              <a:spcBef>
                <a:spcPts val="0"/>
              </a:spcBef>
              <a:spcAft>
                <a:spcPts val="0"/>
              </a:spcAft>
              <a:buClr>
                <a:srgbClr val="000000"/>
              </a:buClr>
              <a:buSzPts val="1200"/>
              <a:buFont typeface="Arial"/>
              <a:buNone/>
            </a:pPr>
            <a:r>
              <a:rPr b="0" i="0" lang="en-GB" sz="1200" u="sng" cap="none" strike="noStrike">
                <a:solidFill>
                  <a:srgbClr val="54BFB9"/>
                </a:solidFill>
                <a:latin typeface="Helvetica Neue"/>
                <a:ea typeface="Helvetica Neue"/>
                <a:cs typeface="Helvetica Neue"/>
                <a:sym typeface="Helvetica Neue"/>
                <a:hlinkClick r:id="rId3">
                  <a:extLst>
                    <a:ext uri="{A12FA001-AC4F-418D-AE19-62706E023703}">
                      <ahyp:hlinkClr val="tx"/>
                    </a:ext>
                  </a:extLst>
                </a:hlinkClick>
              </a:rPr>
              <a:t>Git Docs, </a:t>
            </a:r>
            <a:r>
              <a:rPr b="0" i="1" lang="en-GB" sz="1200" u="sng" cap="none" strike="noStrike">
                <a:solidFill>
                  <a:srgbClr val="54BFB9"/>
                </a:solidFill>
                <a:latin typeface="Helvetica Neue"/>
                <a:ea typeface="Helvetica Neue"/>
                <a:cs typeface="Helvetica Neue"/>
                <a:sym typeface="Helvetica Neue"/>
                <a:hlinkClick r:id="rId4">
                  <a:extLst>
                    <a:ext uri="{A12FA001-AC4F-418D-AE19-62706E023703}">
                      <ahyp:hlinkClr val="tx"/>
                    </a:ext>
                  </a:extLst>
                </a:hlinkClick>
              </a:rPr>
              <a:t>Git Tools - Rewriting History</a:t>
            </a:r>
            <a:endParaRPr b="0" i="1" sz="1200" u="none" cap="none" strike="noStrike">
              <a:solidFill>
                <a:srgbClr val="54BFB9"/>
              </a:solidFill>
              <a:latin typeface="Helvetica Neue"/>
              <a:ea typeface="Helvetica Neue"/>
              <a:cs typeface="Helvetica Neue"/>
              <a:sym typeface="Helvetica Neue"/>
            </a:endParaRPr>
          </a:p>
        </p:txBody>
      </p:sp>
      <p:pic>
        <p:nvPicPr>
          <p:cNvPr id="256" name="Google Shape;256;p38"/>
          <p:cNvPicPr preferRelativeResize="0"/>
          <p:nvPr/>
        </p:nvPicPr>
        <p:blipFill rotWithShape="1">
          <a:blip r:embed="rId5">
            <a:alphaModFix/>
          </a:blip>
          <a:srcRect b="0" l="0" r="0" t="7123"/>
          <a:stretch/>
        </p:blipFill>
        <p:spPr>
          <a:xfrm>
            <a:off x="4643500" y="1560700"/>
            <a:ext cx="4405438" cy="3145700"/>
          </a:xfrm>
          <a:prstGeom prst="rect">
            <a:avLst/>
          </a:prstGeom>
          <a:noFill/>
          <a:ln cap="flat" cmpd="sng" w="9525">
            <a:solidFill>
              <a:srgbClr val="B7B7B7"/>
            </a:solidFill>
            <a:prstDash val="solid"/>
            <a:round/>
            <a:headEnd len="sm" w="sm" type="none"/>
            <a:tailEnd len="sm" w="sm" type="none"/>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39"/>
          <p:cNvSpPr txBox="1"/>
          <p:nvPr>
            <p:ph type="title"/>
          </p:nvPr>
        </p:nvSpPr>
        <p:spPr>
          <a:xfrm>
            <a:off x="628650" y="45244"/>
            <a:ext cx="7886700" cy="9942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F2F2F2"/>
              </a:buClr>
              <a:buSzPts val="4400"/>
              <a:buFont typeface="Calibri"/>
              <a:buNone/>
            </a:pPr>
            <a:r>
              <a:rPr b="0" lang="en-GB" sz="3600">
                <a:solidFill>
                  <a:schemeClr val="dk1"/>
                </a:solidFill>
                <a:latin typeface="Helvetica Neue"/>
                <a:ea typeface="Helvetica Neue"/>
                <a:cs typeface="Helvetica Neue"/>
                <a:sym typeface="Helvetica Neue"/>
              </a:rPr>
              <a:t>When NOT to use </a:t>
            </a:r>
            <a:r>
              <a:rPr b="0" lang="en-GB" sz="3600">
                <a:solidFill>
                  <a:schemeClr val="dk1"/>
                </a:solidFill>
                <a:latin typeface="Consolas"/>
                <a:ea typeface="Consolas"/>
                <a:cs typeface="Consolas"/>
                <a:sym typeface="Consolas"/>
              </a:rPr>
              <a:t>git-rebase</a:t>
            </a:r>
            <a:endParaRPr b="0" sz="3600">
              <a:solidFill>
                <a:schemeClr val="dk1"/>
              </a:solidFill>
              <a:latin typeface="Consolas"/>
              <a:ea typeface="Consolas"/>
              <a:cs typeface="Consolas"/>
              <a:sym typeface="Consolas"/>
            </a:endParaRPr>
          </a:p>
        </p:txBody>
      </p:sp>
      <p:sp>
        <p:nvSpPr>
          <p:cNvPr id="262" name="Google Shape;262;p39"/>
          <p:cNvSpPr txBox="1"/>
          <p:nvPr>
            <p:ph idx="1" type="body"/>
          </p:nvPr>
        </p:nvSpPr>
        <p:spPr>
          <a:xfrm>
            <a:off x="533400" y="1039457"/>
            <a:ext cx="8077200" cy="3702600"/>
          </a:xfrm>
          <a:prstGeom prst="rect">
            <a:avLst/>
          </a:prstGeom>
          <a:noFill/>
          <a:ln>
            <a:noFill/>
          </a:ln>
        </p:spPr>
        <p:txBody>
          <a:bodyPr anchorCtr="0" anchor="t" bIns="45700" lIns="91425" spcFirstLastPara="1" rIns="91425" wrap="square" tIns="45700">
            <a:noAutofit/>
          </a:bodyPr>
          <a:lstStyle/>
          <a:p>
            <a:pPr indent="-168275" lvl="0" marL="228600" rtl="0" algn="l">
              <a:lnSpc>
                <a:spcPct val="95000"/>
              </a:lnSpc>
              <a:spcBef>
                <a:spcPts val="0"/>
              </a:spcBef>
              <a:spcAft>
                <a:spcPts val="0"/>
              </a:spcAft>
              <a:buClr>
                <a:schemeClr val="dk1"/>
              </a:buClr>
              <a:buSzPts val="1850"/>
              <a:buFont typeface="Helvetica Neue"/>
              <a:buChar char="•"/>
            </a:pPr>
            <a:r>
              <a:rPr lang="en-GB" sz="1850"/>
              <a:t> </a:t>
            </a:r>
            <a:r>
              <a:rPr lang="en-GB" sz="1850">
                <a:solidFill>
                  <a:schemeClr val="dk1"/>
                </a:solidFill>
              </a:rPr>
              <a:t>When</a:t>
            </a:r>
            <a:r>
              <a:rPr lang="en-GB" sz="1850"/>
              <a:t> </a:t>
            </a:r>
            <a:r>
              <a:rPr lang="en-GB" sz="1850">
                <a:solidFill>
                  <a:srgbClr val="FF0000"/>
                </a:solidFill>
              </a:rPr>
              <a:t>not sure</a:t>
            </a:r>
            <a:r>
              <a:rPr lang="en-GB" sz="1850"/>
              <a:t> </a:t>
            </a:r>
            <a:r>
              <a:rPr lang="en-GB" sz="1850">
                <a:solidFill>
                  <a:schemeClr val="dk1"/>
                </a:solidFill>
              </a:rPr>
              <a:t>or</a:t>
            </a:r>
            <a:r>
              <a:rPr lang="en-GB" sz="1850"/>
              <a:t> </a:t>
            </a:r>
            <a:r>
              <a:rPr lang="en-GB" sz="1850">
                <a:solidFill>
                  <a:srgbClr val="FF0000"/>
                </a:solidFill>
              </a:rPr>
              <a:t>not familiar</a:t>
            </a:r>
            <a:r>
              <a:rPr lang="en-GB" sz="1850"/>
              <a:t> </a:t>
            </a:r>
            <a:r>
              <a:rPr lang="en-GB" sz="1850">
                <a:solidFill>
                  <a:schemeClr val="dk1"/>
                </a:solidFill>
              </a:rPr>
              <a:t>enough with rebase, always merge!</a:t>
            </a:r>
            <a:endParaRPr sz="1850">
              <a:solidFill>
                <a:schemeClr val="dk1"/>
              </a:solidFill>
            </a:endParaRPr>
          </a:p>
          <a:p>
            <a:pPr indent="-168275" lvl="0" marL="228600" rtl="0" algn="l">
              <a:lnSpc>
                <a:spcPct val="95000"/>
              </a:lnSpc>
              <a:spcBef>
                <a:spcPts val="1000"/>
              </a:spcBef>
              <a:spcAft>
                <a:spcPts val="0"/>
              </a:spcAft>
              <a:buClr>
                <a:schemeClr val="dk1"/>
              </a:buClr>
              <a:buSzPts val="1850"/>
              <a:buChar char="•"/>
            </a:pPr>
            <a:r>
              <a:rPr lang="en-GB" sz="1850">
                <a:solidFill>
                  <a:schemeClr val="dk1"/>
                </a:solidFill>
              </a:rPr>
              <a:t> Do not rebase</a:t>
            </a:r>
            <a:r>
              <a:rPr lang="en-GB" sz="1850"/>
              <a:t> </a:t>
            </a:r>
            <a:r>
              <a:rPr lang="en-GB" sz="1850">
                <a:solidFill>
                  <a:srgbClr val="FF0000"/>
                </a:solidFill>
              </a:rPr>
              <a:t>branches shared</a:t>
            </a:r>
            <a:r>
              <a:rPr lang="en-GB" sz="1850">
                <a:solidFill>
                  <a:schemeClr val="dk1"/>
                </a:solidFill>
              </a:rPr>
              <a:t> with other developers. When re-writing history, breakage happens too... </a:t>
            </a:r>
            <a:endParaRPr sz="1850">
              <a:solidFill>
                <a:schemeClr val="dk1"/>
              </a:solidFill>
            </a:endParaRPr>
          </a:p>
          <a:p>
            <a:pPr indent="-168275" lvl="0" marL="228600" rtl="0" algn="l">
              <a:lnSpc>
                <a:spcPct val="95000"/>
              </a:lnSpc>
              <a:spcBef>
                <a:spcPts val="1000"/>
              </a:spcBef>
              <a:spcAft>
                <a:spcPts val="0"/>
              </a:spcAft>
              <a:buClr>
                <a:schemeClr val="dk1"/>
              </a:buClr>
              <a:buSzPts val="1850"/>
              <a:buChar char="•"/>
            </a:pPr>
            <a:r>
              <a:rPr b="1" lang="en-GB" sz="1850">
                <a:solidFill>
                  <a:srgbClr val="DD7E6B"/>
                </a:solidFill>
              </a:rPr>
              <a:t> </a:t>
            </a:r>
            <a:r>
              <a:rPr b="1" lang="en-GB" sz="1850">
                <a:solidFill>
                  <a:srgbClr val="FF0000"/>
                </a:solidFill>
              </a:rPr>
              <a:t>Rebase local branches and merge with shared ones.</a:t>
            </a:r>
            <a:endParaRPr sz="1850">
              <a:solidFill>
                <a:srgbClr val="FF0000"/>
              </a:solidFill>
            </a:endParaRPr>
          </a:p>
          <a:p>
            <a:pPr indent="0" lvl="0" marL="0" rtl="0" algn="l">
              <a:lnSpc>
                <a:spcPct val="95000"/>
              </a:lnSpc>
              <a:spcBef>
                <a:spcPts val="1000"/>
              </a:spcBef>
              <a:spcAft>
                <a:spcPts val="0"/>
              </a:spcAft>
              <a:buSzPts val="935"/>
              <a:buNone/>
            </a:pPr>
            <a:r>
              <a:t/>
            </a:r>
            <a:endParaRPr sz="1400">
              <a:solidFill>
                <a:schemeClr val="dk1"/>
              </a:solidFill>
            </a:endParaRPr>
          </a:p>
          <a:p>
            <a:pPr indent="0" lvl="0" marL="0" rtl="0" algn="l">
              <a:lnSpc>
                <a:spcPct val="95000"/>
              </a:lnSpc>
              <a:spcBef>
                <a:spcPts val="1000"/>
              </a:spcBef>
              <a:spcAft>
                <a:spcPts val="0"/>
              </a:spcAft>
              <a:buSzPts val="935"/>
              <a:buNone/>
            </a:pPr>
            <a:r>
              <a:t/>
            </a:r>
            <a:endParaRPr sz="1400">
              <a:solidFill>
                <a:schemeClr val="dk1"/>
              </a:solidFill>
            </a:endParaRPr>
          </a:p>
          <a:p>
            <a:pPr indent="0" lvl="0" marL="0" rtl="0" algn="l">
              <a:lnSpc>
                <a:spcPct val="95000"/>
              </a:lnSpc>
              <a:spcBef>
                <a:spcPts val="1000"/>
              </a:spcBef>
              <a:spcAft>
                <a:spcPts val="0"/>
              </a:spcAft>
              <a:buSzPts val="935"/>
              <a:buNone/>
            </a:pPr>
            <a:r>
              <a:rPr lang="en-GB" sz="1400">
                <a:solidFill>
                  <a:schemeClr val="dk1"/>
                </a:solidFill>
              </a:rPr>
              <a:t>Related articles:</a:t>
            </a:r>
            <a:endParaRPr sz="1400">
              <a:solidFill>
                <a:schemeClr val="dk1"/>
              </a:solidFill>
            </a:endParaRPr>
          </a:p>
          <a:p>
            <a:pPr indent="-190500" lvl="1" marL="685800" rtl="0" algn="l">
              <a:lnSpc>
                <a:spcPct val="95000"/>
              </a:lnSpc>
              <a:spcBef>
                <a:spcPts val="1000"/>
              </a:spcBef>
              <a:spcAft>
                <a:spcPts val="0"/>
              </a:spcAft>
              <a:buClr>
                <a:schemeClr val="dk1"/>
              </a:buClr>
              <a:buSzPts val="1400"/>
              <a:buChar char="➢"/>
            </a:pPr>
            <a:r>
              <a:rPr lang="en-GB">
                <a:solidFill>
                  <a:schemeClr val="dk1"/>
                </a:solidFill>
              </a:rPr>
              <a:t>Atlassian </a:t>
            </a:r>
            <a:r>
              <a:rPr lang="en-GB"/>
              <a:t>- </a:t>
            </a:r>
            <a:r>
              <a:rPr lang="en-GB" u="sng">
                <a:solidFill>
                  <a:srgbClr val="54BFB9"/>
                </a:solidFill>
                <a:hlinkClick r:id="rId3">
                  <a:extLst>
                    <a:ext uri="{A12FA001-AC4F-418D-AE19-62706E023703}">
                      <ahyp:hlinkClr val="tx"/>
                    </a:ext>
                  </a:extLst>
                </a:hlinkClick>
              </a:rPr>
              <a:t>Git team workflows: merge or rebase?</a:t>
            </a:r>
            <a:r>
              <a:rPr lang="en-GB">
                <a:solidFill>
                  <a:srgbClr val="00B0F0"/>
                </a:solidFill>
              </a:rPr>
              <a:t> </a:t>
            </a:r>
            <a:endParaRPr>
              <a:solidFill>
                <a:srgbClr val="00B0F0"/>
              </a:solidFill>
            </a:endParaRPr>
          </a:p>
          <a:p>
            <a:pPr indent="-190500" lvl="1" marL="685800" rtl="0" algn="l">
              <a:lnSpc>
                <a:spcPct val="95000"/>
              </a:lnSpc>
              <a:spcBef>
                <a:spcPts val="1000"/>
              </a:spcBef>
              <a:spcAft>
                <a:spcPts val="0"/>
              </a:spcAft>
              <a:buClr>
                <a:schemeClr val="dk1"/>
              </a:buClr>
              <a:buSzPts val="1400"/>
              <a:buChar char="➢"/>
            </a:pPr>
            <a:r>
              <a:rPr lang="en-GB">
                <a:solidFill>
                  <a:schemeClr val="dk1"/>
                </a:solidFill>
              </a:rPr>
              <a:t>Medium </a:t>
            </a:r>
            <a:r>
              <a:rPr lang="en-GB"/>
              <a:t>- </a:t>
            </a:r>
            <a:r>
              <a:rPr lang="en-GB" u="sng">
                <a:solidFill>
                  <a:srgbClr val="54BFB9"/>
                </a:solidFill>
                <a:hlinkClick r:id="rId4">
                  <a:extLst>
                    <a:ext uri="{A12FA001-AC4F-418D-AE19-62706E023703}">
                      <ahyp:hlinkClr val="tx"/>
                    </a:ext>
                  </a:extLst>
                </a:hlinkClick>
              </a:rPr>
              <a:t>Why you should stop using Git rebase</a:t>
            </a:r>
            <a:endParaRPr>
              <a:solidFill>
                <a:srgbClr val="54BFB9"/>
              </a:solidFill>
            </a:endParaRPr>
          </a:p>
          <a:p>
            <a:pPr indent="-190500" lvl="1" marL="685800" rtl="0" algn="l">
              <a:lnSpc>
                <a:spcPct val="95000"/>
              </a:lnSpc>
              <a:spcBef>
                <a:spcPts val="1000"/>
              </a:spcBef>
              <a:spcAft>
                <a:spcPts val="1000"/>
              </a:spcAft>
              <a:buClr>
                <a:schemeClr val="dk1"/>
              </a:buClr>
              <a:buSzPts val="1400"/>
              <a:buChar char="➢"/>
            </a:pPr>
            <a:r>
              <a:rPr lang="en-GB">
                <a:solidFill>
                  <a:schemeClr val="dk1"/>
                </a:solidFill>
              </a:rPr>
              <a:t>Thoughtbot </a:t>
            </a:r>
            <a:r>
              <a:rPr lang="en-GB"/>
              <a:t>- </a:t>
            </a:r>
            <a:r>
              <a:rPr lang="en-GB" u="sng">
                <a:solidFill>
                  <a:srgbClr val="54BFB9"/>
                </a:solidFill>
                <a:hlinkClick r:id="rId5">
                  <a:extLst>
                    <a:ext uri="{A12FA001-AC4F-418D-AE19-62706E023703}">
                      <ahyp:hlinkClr val="tx"/>
                    </a:ext>
                  </a:extLst>
                </a:hlinkClick>
              </a:rPr>
              <a:t>Rebase on top of master</a:t>
            </a:r>
            <a:r>
              <a:rPr lang="en-GB">
                <a:solidFill>
                  <a:srgbClr val="0070C0"/>
                </a:solidFill>
              </a:rPr>
              <a:t> </a:t>
            </a:r>
            <a:r>
              <a:rPr lang="en-GB"/>
              <a:t>(usef</a:t>
            </a:r>
            <a:r>
              <a:rPr lang="en-GB" sz="1850"/>
              <a:t>ul for pull requests)</a:t>
            </a:r>
            <a:endParaRPr sz="1850"/>
          </a:p>
        </p:txBody>
      </p:sp>
      <p:sp>
        <p:nvSpPr>
          <p:cNvPr id="263" name="Google Shape;263;p39"/>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GB" sz="1000" u="none" cap="none" strike="noStrike">
                <a:solidFill>
                  <a:srgbClr val="EBEBEB"/>
                </a:solidFill>
                <a:latin typeface="Helvetica Neue"/>
                <a:ea typeface="Helvetica Neue"/>
                <a:cs typeface="Helvetica Neue"/>
                <a:sym typeface="Helvetica Neue"/>
              </a:rPr>
              <a:t>‹#›</a:t>
            </a:fld>
            <a:endParaRPr b="0" i="0" sz="1000" u="none" cap="none" strike="noStrike">
              <a:solidFill>
                <a:srgbClr val="EBEBEB"/>
              </a:solidFill>
              <a:latin typeface="Helvetica Neue"/>
              <a:ea typeface="Helvetica Neue"/>
              <a:cs typeface="Helvetica Neue"/>
              <a:sym typeface="Helvetica Neue"/>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40"/>
          <p:cNvSpPr txBox="1"/>
          <p:nvPr>
            <p:ph type="title"/>
          </p:nvPr>
        </p:nvSpPr>
        <p:spPr>
          <a:xfrm>
            <a:off x="628650" y="45244"/>
            <a:ext cx="7886700" cy="9942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F2F2F2"/>
              </a:buClr>
              <a:buSzPts val="4400"/>
              <a:buFont typeface="Calibri"/>
              <a:buNone/>
            </a:pPr>
            <a:r>
              <a:rPr b="0" lang="en-GB" sz="3600">
                <a:solidFill>
                  <a:schemeClr val="dk1"/>
                </a:solidFill>
                <a:latin typeface="Helvetica Neue"/>
                <a:ea typeface="Helvetica Neue"/>
                <a:cs typeface="Helvetica Neue"/>
                <a:sym typeface="Helvetica Neue"/>
              </a:rPr>
              <a:t>Renaming Files</a:t>
            </a:r>
            <a:endParaRPr b="0" sz="3600">
              <a:solidFill>
                <a:schemeClr val="dk1"/>
              </a:solidFill>
              <a:latin typeface="Helvetica Neue"/>
              <a:ea typeface="Helvetica Neue"/>
              <a:cs typeface="Helvetica Neue"/>
              <a:sym typeface="Helvetica Neue"/>
            </a:endParaRPr>
          </a:p>
        </p:txBody>
      </p:sp>
      <p:sp>
        <p:nvSpPr>
          <p:cNvPr id="269" name="Google Shape;269;p40"/>
          <p:cNvSpPr txBox="1"/>
          <p:nvPr>
            <p:ph idx="1" type="body"/>
          </p:nvPr>
        </p:nvSpPr>
        <p:spPr>
          <a:xfrm>
            <a:off x="494175" y="1009200"/>
            <a:ext cx="8021100" cy="36234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SzPts val="2800"/>
              <a:buNone/>
            </a:pPr>
            <a:r>
              <a:rPr lang="en-GB" sz="2100">
                <a:solidFill>
                  <a:srgbClr val="FF0000"/>
                </a:solidFill>
                <a:latin typeface="Helvetica Neue"/>
                <a:ea typeface="Helvetica Neue"/>
                <a:cs typeface="Helvetica Neue"/>
                <a:sym typeface="Helvetica Neue"/>
              </a:rPr>
              <a:t>NEVER delete</a:t>
            </a:r>
            <a:r>
              <a:rPr lang="en-GB" sz="2100">
                <a:latin typeface="Helvetica Neue"/>
                <a:ea typeface="Helvetica Neue"/>
                <a:cs typeface="Helvetica Neue"/>
                <a:sym typeface="Helvetica Neue"/>
              </a:rPr>
              <a:t> </a:t>
            </a:r>
            <a:r>
              <a:rPr lang="en-GB" sz="2100">
                <a:solidFill>
                  <a:schemeClr val="dk1"/>
                </a:solidFill>
                <a:latin typeface="Helvetica Neue"/>
                <a:ea typeface="Helvetica Neue"/>
                <a:cs typeface="Helvetica Neue"/>
                <a:sym typeface="Helvetica Neue"/>
              </a:rPr>
              <a:t>a file from a repo</a:t>
            </a:r>
            <a:r>
              <a:rPr lang="en-GB" sz="2100">
                <a:latin typeface="Helvetica Neue"/>
                <a:ea typeface="Helvetica Neue"/>
                <a:cs typeface="Helvetica Neue"/>
                <a:sym typeface="Helvetica Neue"/>
              </a:rPr>
              <a:t> </a:t>
            </a:r>
            <a:r>
              <a:rPr lang="en-GB" sz="2100">
                <a:solidFill>
                  <a:srgbClr val="FF0000"/>
                </a:solidFill>
                <a:latin typeface="Helvetica Neue"/>
                <a:ea typeface="Helvetica Neue"/>
                <a:cs typeface="Helvetica Neue"/>
                <a:sym typeface="Helvetica Neue"/>
              </a:rPr>
              <a:t>and re-push</a:t>
            </a:r>
            <a:r>
              <a:rPr lang="en-GB" sz="2100">
                <a:solidFill>
                  <a:schemeClr val="dk1"/>
                </a:solidFill>
                <a:latin typeface="Helvetica Neue"/>
                <a:ea typeface="Helvetica Neue"/>
                <a:cs typeface="Helvetica Neue"/>
                <a:sym typeface="Helvetica Neue"/>
              </a:rPr>
              <a:t> it just to fix its name!</a:t>
            </a:r>
            <a:endParaRPr sz="2100">
              <a:solidFill>
                <a:schemeClr val="dk1"/>
              </a:solidFill>
              <a:latin typeface="Helvetica Neue"/>
              <a:ea typeface="Helvetica Neue"/>
              <a:cs typeface="Helvetica Neue"/>
              <a:sym typeface="Helvetica Neue"/>
            </a:endParaRPr>
          </a:p>
          <a:p>
            <a:pPr indent="0" lvl="0" marL="0" rtl="0" algn="l">
              <a:lnSpc>
                <a:spcPct val="90000"/>
              </a:lnSpc>
              <a:spcBef>
                <a:spcPts val="1000"/>
              </a:spcBef>
              <a:spcAft>
                <a:spcPts val="0"/>
              </a:spcAft>
              <a:buSzPts val="2800"/>
              <a:buNone/>
            </a:pPr>
            <a:r>
              <a:rPr lang="en-GB" sz="2100">
                <a:solidFill>
                  <a:schemeClr val="dk1"/>
                </a:solidFill>
                <a:latin typeface="Helvetica Neue"/>
                <a:ea typeface="Helvetica Neue"/>
                <a:cs typeface="Helvetica Neue"/>
                <a:sym typeface="Helvetica Neue"/>
              </a:rPr>
              <a:t>Instead use:</a:t>
            </a:r>
            <a:endParaRPr sz="2100">
              <a:solidFill>
                <a:schemeClr val="dk1"/>
              </a:solidFill>
              <a:latin typeface="Helvetica Neue"/>
              <a:ea typeface="Helvetica Neue"/>
              <a:cs typeface="Helvetica Neue"/>
              <a:sym typeface="Helvetica Neue"/>
            </a:endParaRPr>
          </a:p>
          <a:p>
            <a:pPr indent="0" lvl="0" marL="228600" rtl="0" algn="l">
              <a:lnSpc>
                <a:spcPct val="90000"/>
              </a:lnSpc>
              <a:spcBef>
                <a:spcPts val="1000"/>
              </a:spcBef>
              <a:spcAft>
                <a:spcPts val="0"/>
              </a:spcAft>
              <a:buSzPts val="2800"/>
              <a:buNone/>
            </a:pPr>
            <a:r>
              <a:rPr lang="en-GB" sz="1900">
                <a:highlight>
                  <a:srgbClr val="434343"/>
                </a:highlight>
                <a:latin typeface="Consolas"/>
                <a:ea typeface="Consolas"/>
                <a:cs typeface="Consolas"/>
                <a:sym typeface="Consolas"/>
              </a:rPr>
              <a:t>$ git mv &lt;old-filename&gt; &lt;new-filename&gt;</a:t>
            </a:r>
            <a:r>
              <a:rPr lang="en-GB" sz="2300"/>
              <a:t>---------------</a:t>
            </a:r>
            <a:endParaRPr sz="2100">
              <a:solidFill>
                <a:schemeClr val="dk1"/>
              </a:solidFill>
              <a:latin typeface="Helvetica Neue"/>
              <a:ea typeface="Helvetica Neue"/>
              <a:cs typeface="Helvetica Neue"/>
              <a:sym typeface="Helvetica Neue"/>
            </a:endParaRPr>
          </a:p>
        </p:txBody>
      </p:sp>
      <p:sp>
        <p:nvSpPr>
          <p:cNvPr id="270" name="Google Shape;270;p40"/>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GB" sz="1000" u="none" cap="none" strike="noStrike">
                <a:solidFill>
                  <a:srgbClr val="EBEBEB"/>
                </a:solidFill>
                <a:latin typeface="Helvetica Neue"/>
                <a:ea typeface="Helvetica Neue"/>
                <a:cs typeface="Helvetica Neue"/>
                <a:sym typeface="Helvetica Neue"/>
              </a:rPr>
              <a:t>‹#›</a:t>
            </a:fld>
            <a:endParaRPr b="0" i="0" sz="1000" u="none" cap="none" strike="noStrike">
              <a:solidFill>
                <a:srgbClr val="EBEBEB"/>
              </a:solidFill>
              <a:latin typeface="Helvetica Neue"/>
              <a:ea typeface="Helvetica Neue"/>
              <a:cs typeface="Helvetica Neue"/>
              <a:sym typeface="Helvetica Neue"/>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41"/>
          <p:cNvSpPr txBox="1"/>
          <p:nvPr>
            <p:ph type="title"/>
          </p:nvPr>
        </p:nvSpPr>
        <p:spPr>
          <a:xfrm>
            <a:off x="628650" y="45244"/>
            <a:ext cx="7886700" cy="9942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F2F2F2"/>
              </a:buClr>
              <a:buSzPts val="4400"/>
              <a:buFont typeface="Calibri"/>
              <a:buNone/>
            </a:pPr>
            <a:r>
              <a:rPr b="0" lang="en-GB" sz="3600">
                <a:solidFill>
                  <a:schemeClr val="dk1"/>
                </a:solidFill>
                <a:latin typeface="Helvetica Neue"/>
                <a:ea typeface="Helvetica Neue"/>
                <a:cs typeface="Helvetica Neue"/>
                <a:sym typeface="Helvetica Neue"/>
              </a:rPr>
              <a:t>Creating a Pull Request</a:t>
            </a:r>
            <a:endParaRPr b="0" sz="3600">
              <a:solidFill>
                <a:schemeClr val="dk1"/>
              </a:solidFill>
              <a:latin typeface="Helvetica Neue"/>
              <a:ea typeface="Helvetica Neue"/>
              <a:cs typeface="Helvetica Neue"/>
              <a:sym typeface="Helvetica Neue"/>
            </a:endParaRPr>
          </a:p>
        </p:txBody>
      </p:sp>
      <p:sp>
        <p:nvSpPr>
          <p:cNvPr id="276" name="Google Shape;276;p41"/>
          <p:cNvSpPr txBox="1"/>
          <p:nvPr>
            <p:ph idx="1" type="body"/>
          </p:nvPr>
        </p:nvSpPr>
        <p:spPr>
          <a:xfrm>
            <a:off x="466650" y="1039450"/>
            <a:ext cx="8210700" cy="3944100"/>
          </a:xfrm>
          <a:prstGeom prst="rect">
            <a:avLst/>
          </a:prstGeom>
          <a:noFill/>
          <a:ln>
            <a:noFill/>
          </a:ln>
        </p:spPr>
        <p:txBody>
          <a:bodyPr anchorCtr="0" anchor="t" bIns="45700" lIns="91425" spcFirstLastPara="1" rIns="91425" wrap="square" tIns="45700">
            <a:noAutofit/>
          </a:bodyPr>
          <a:lstStyle/>
          <a:p>
            <a:pPr indent="0" lvl="0" marL="0" rtl="0" algn="l">
              <a:lnSpc>
                <a:spcPct val="95000"/>
              </a:lnSpc>
              <a:spcBef>
                <a:spcPts val="0"/>
              </a:spcBef>
              <a:spcAft>
                <a:spcPts val="0"/>
              </a:spcAft>
              <a:buSzPts val="2800"/>
              <a:buNone/>
            </a:pPr>
            <a:r>
              <a:rPr lang="en-GB" sz="1889">
                <a:solidFill>
                  <a:schemeClr val="dk1"/>
                </a:solidFill>
                <a:latin typeface="Helvetica Neue"/>
                <a:ea typeface="Helvetica Neue"/>
                <a:cs typeface="Helvetica Neue"/>
                <a:sym typeface="Helvetica Neue"/>
              </a:rPr>
              <a:t>Create a</a:t>
            </a:r>
            <a:r>
              <a:rPr lang="en-GB" sz="1889">
                <a:latin typeface="Helvetica Neue"/>
                <a:ea typeface="Helvetica Neue"/>
                <a:cs typeface="Helvetica Neue"/>
                <a:sym typeface="Helvetica Neue"/>
              </a:rPr>
              <a:t> </a:t>
            </a:r>
            <a:r>
              <a:rPr lang="en-GB" sz="1889">
                <a:solidFill>
                  <a:srgbClr val="FF0000"/>
                </a:solidFill>
                <a:latin typeface="Helvetica Neue"/>
                <a:ea typeface="Helvetica Neue"/>
                <a:cs typeface="Helvetica Neue"/>
                <a:sym typeface="Helvetica Neue"/>
              </a:rPr>
              <a:t>PR</a:t>
            </a:r>
            <a:r>
              <a:rPr lang="en-GB" sz="1889">
                <a:latin typeface="Helvetica Neue"/>
                <a:ea typeface="Helvetica Neue"/>
                <a:cs typeface="Helvetica Neue"/>
                <a:sym typeface="Helvetica Neue"/>
              </a:rPr>
              <a:t> </a:t>
            </a:r>
            <a:r>
              <a:rPr lang="en-GB" sz="1889">
                <a:solidFill>
                  <a:schemeClr val="dk1"/>
                </a:solidFill>
                <a:latin typeface="Helvetica Neue"/>
                <a:ea typeface="Helvetica Neue"/>
                <a:cs typeface="Helvetica Neue"/>
                <a:sym typeface="Helvetica Neue"/>
              </a:rPr>
              <a:t>for a</a:t>
            </a:r>
            <a:r>
              <a:rPr lang="en-GB" sz="1889">
                <a:latin typeface="Helvetica Neue"/>
                <a:ea typeface="Helvetica Neue"/>
                <a:cs typeface="Helvetica Neue"/>
                <a:sym typeface="Helvetica Neue"/>
              </a:rPr>
              <a:t> </a:t>
            </a:r>
            <a:r>
              <a:rPr lang="en-GB" sz="1889">
                <a:solidFill>
                  <a:srgbClr val="FF0000"/>
                </a:solidFill>
                <a:latin typeface="Helvetica Neue"/>
                <a:ea typeface="Helvetica Neue"/>
                <a:cs typeface="Helvetica Neue"/>
                <a:sym typeface="Helvetica Neue"/>
              </a:rPr>
              <a:t>branch of your forked</a:t>
            </a:r>
            <a:r>
              <a:rPr lang="en-GB" sz="1889">
                <a:solidFill>
                  <a:schemeClr val="dk1"/>
                </a:solidFill>
                <a:latin typeface="Helvetica Neue"/>
                <a:ea typeface="Helvetica Neue"/>
                <a:cs typeface="Helvetica Neue"/>
                <a:sym typeface="Helvetica Neue"/>
              </a:rPr>
              <a:t> repository to a</a:t>
            </a:r>
            <a:r>
              <a:rPr lang="en-GB" sz="1889">
                <a:latin typeface="Helvetica Neue"/>
                <a:ea typeface="Helvetica Neue"/>
                <a:cs typeface="Helvetica Neue"/>
                <a:sym typeface="Helvetica Neue"/>
              </a:rPr>
              <a:t> </a:t>
            </a:r>
            <a:r>
              <a:rPr lang="en-GB" sz="1889">
                <a:solidFill>
                  <a:srgbClr val="FF0000"/>
                </a:solidFill>
                <a:latin typeface="Helvetica Neue"/>
                <a:ea typeface="Helvetica Neue"/>
                <a:cs typeface="Helvetica Neue"/>
                <a:sym typeface="Helvetica Neue"/>
              </a:rPr>
              <a:t>branch of the original</a:t>
            </a:r>
            <a:r>
              <a:rPr lang="en-GB" sz="1889">
                <a:solidFill>
                  <a:srgbClr val="FFC000"/>
                </a:solidFill>
                <a:latin typeface="Helvetica Neue"/>
                <a:ea typeface="Helvetica Neue"/>
                <a:cs typeface="Helvetica Neue"/>
                <a:sym typeface="Helvetica Neue"/>
              </a:rPr>
              <a:t> </a:t>
            </a:r>
            <a:r>
              <a:rPr lang="en-GB" sz="1889">
                <a:solidFill>
                  <a:schemeClr val="dk1"/>
                </a:solidFill>
                <a:latin typeface="Helvetica Neue"/>
                <a:ea typeface="Helvetica Neue"/>
                <a:cs typeface="Helvetica Neue"/>
                <a:sym typeface="Helvetica Neue"/>
              </a:rPr>
              <a:t>repository.</a:t>
            </a:r>
            <a:endParaRPr sz="1889">
              <a:solidFill>
                <a:schemeClr val="dk1"/>
              </a:solidFill>
              <a:latin typeface="Helvetica Neue"/>
              <a:ea typeface="Helvetica Neue"/>
              <a:cs typeface="Helvetica Neue"/>
              <a:sym typeface="Helvetica Neue"/>
            </a:endParaRPr>
          </a:p>
          <a:p>
            <a:pPr indent="-64135" lvl="0" marL="228600" rtl="0" algn="l">
              <a:lnSpc>
                <a:spcPct val="95000"/>
              </a:lnSpc>
              <a:spcBef>
                <a:spcPts val="1000"/>
              </a:spcBef>
              <a:spcAft>
                <a:spcPts val="0"/>
              </a:spcAft>
              <a:buClr>
                <a:srgbClr val="F2F2F2"/>
              </a:buClr>
              <a:buSzPts val="1330"/>
              <a:buNone/>
            </a:pPr>
            <a:r>
              <a:t/>
            </a:r>
            <a:endParaRPr sz="1330">
              <a:latin typeface="Helvetica Neue"/>
              <a:ea typeface="Helvetica Neue"/>
              <a:cs typeface="Helvetica Neue"/>
              <a:sym typeface="Helvetica Neue"/>
            </a:endParaRPr>
          </a:p>
          <a:p>
            <a:pPr indent="-64135" lvl="0" marL="228600" rtl="0" algn="l">
              <a:lnSpc>
                <a:spcPct val="95000"/>
              </a:lnSpc>
              <a:spcBef>
                <a:spcPts val="1000"/>
              </a:spcBef>
              <a:spcAft>
                <a:spcPts val="0"/>
              </a:spcAft>
              <a:buClr>
                <a:srgbClr val="F2F2F2"/>
              </a:buClr>
              <a:buSzPts val="1330"/>
              <a:buNone/>
            </a:pPr>
            <a:r>
              <a:t/>
            </a:r>
            <a:endParaRPr sz="1330">
              <a:latin typeface="Helvetica Neue"/>
              <a:ea typeface="Helvetica Neue"/>
              <a:cs typeface="Helvetica Neue"/>
              <a:sym typeface="Helvetica Neue"/>
            </a:endParaRPr>
          </a:p>
          <a:p>
            <a:pPr indent="-64135" lvl="0" marL="228600" rtl="0" algn="l">
              <a:lnSpc>
                <a:spcPct val="95000"/>
              </a:lnSpc>
              <a:spcBef>
                <a:spcPts val="1000"/>
              </a:spcBef>
              <a:spcAft>
                <a:spcPts val="0"/>
              </a:spcAft>
              <a:buClr>
                <a:srgbClr val="F2F2F2"/>
              </a:buClr>
              <a:buSzPts val="1330"/>
              <a:buNone/>
            </a:pPr>
            <a:r>
              <a:t/>
            </a:r>
            <a:endParaRPr sz="1330">
              <a:latin typeface="Helvetica Neue"/>
              <a:ea typeface="Helvetica Neue"/>
              <a:cs typeface="Helvetica Neue"/>
              <a:sym typeface="Helvetica Neue"/>
            </a:endParaRPr>
          </a:p>
          <a:p>
            <a:pPr indent="-64135" lvl="0" marL="228600" rtl="0" algn="l">
              <a:lnSpc>
                <a:spcPct val="95000"/>
              </a:lnSpc>
              <a:spcBef>
                <a:spcPts val="1000"/>
              </a:spcBef>
              <a:spcAft>
                <a:spcPts val="0"/>
              </a:spcAft>
              <a:buClr>
                <a:srgbClr val="F2F2F2"/>
              </a:buClr>
              <a:buSzPts val="1330"/>
              <a:buNone/>
            </a:pPr>
            <a:r>
              <a:t/>
            </a:r>
            <a:endParaRPr sz="1330">
              <a:latin typeface="Helvetica Neue"/>
              <a:ea typeface="Helvetica Neue"/>
              <a:cs typeface="Helvetica Neue"/>
              <a:sym typeface="Helvetica Neue"/>
            </a:endParaRPr>
          </a:p>
          <a:p>
            <a:pPr indent="-64135" lvl="0" marL="228600" rtl="0" algn="l">
              <a:lnSpc>
                <a:spcPct val="95000"/>
              </a:lnSpc>
              <a:spcBef>
                <a:spcPts val="1000"/>
              </a:spcBef>
              <a:spcAft>
                <a:spcPts val="0"/>
              </a:spcAft>
              <a:buClr>
                <a:srgbClr val="F2F2F2"/>
              </a:buClr>
              <a:buSzPts val="1330"/>
              <a:buNone/>
            </a:pPr>
            <a:r>
              <a:t/>
            </a:r>
            <a:endParaRPr sz="1330">
              <a:latin typeface="Helvetica Neue"/>
              <a:ea typeface="Helvetica Neue"/>
              <a:cs typeface="Helvetica Neue"/>
              <a:sym typeface="Helvetica Neue"/>
            </a:endParaRPr>
          </a:p>
          <a:p>
            <a:pPr indent="-64135" lvl="0" marL="228600" rtl="0" algn="l">
              <a:lnSpc>
                <a:spcPct val="95000"/>
              </a:lnSpc>
              <a:spcBef>
                <a:spcPts val="1000"/>
              </a:spcBef>
              <a:spcAft>
                <a:spcPts val="0"/>
              </a:spcAft>
              <a:buClr>
                <a:srgbClr val="F2F2F2"/>
              </a:buClr>
              <a:buSzPts val="1330"/>
              <a:buNone/>
            </a:pPr>
            <a:r>
              <a:t/>
            </a:r>
            <a:endParaRPr sz="1330">
              <a:latin typeface="Helvetica Neue"/>
              <a:ea typeface="Helvetica Neue"/>
              <a:cs typeface="Helvetica Neue"/>
              <a:sym typeface="Helvetica Neue"/>
            </a:endParaRPr>
          </a:p>
          <a:p>
            <a:pPr indent="-64135" lvl="0" marL="228600" rtl="0" algn="l">
              <a:lnSpc>
                <a:spcPct val="95000"/>
              </a:lnSpc>
              <a:spcBef>
                <a:spcPts val="1000"/>
              </a:spcBef>
              <a:spcAft>
                <a:spcPts val="0"/>
              </a:spcAft>
              <a:buClr>
                <a:srgbClr val="F2F2F2"/>
              </a:buClr>
              <a:buSzPts val="1330"/>
              <a:buNone/>
            </a:pPr>
            <a:r>
              <a:t/>
            </a:r>
            <a:endParaRPr sz="1330">
              <a:latin typeface="Helvetica Neue"/>
              <a:ea typeface="Helvetica Neue"/>
              <a:cs typeface="Helvetica Neue"/>
              <a:sym typeface="Helvetica Neue"/>
            </a:endParaRPr>
          </a:p>
          <a:p>
            <a:pPr indent="-64135" lvl="0" marL="228600" rtl="0" algn="l">
              <a:lnSpc>
                <a:spcPct val="95000"/>
              </a:lnSpc>
              <a:spcBef>
                <a:spcPts val="1000"/>
              </a:spcBef>
              <a:spcAft>
                <a:spcPts val="0"/>
              </a:spcAft>
              <a:buClr>
                <a:srgbClr val="F2F2F2"/>
              </a:buClr>
              <a:buSzPts val="1330"/>
              <a:buNone/>
            </a:pPr>
            <a:r>
              <a:t/>
            </a:r>
            <a:endParaRPr sz="1330">
              <a:latin typeface="Helvetica Neue"/>
              <a:ea typeface="Helvetica Neue"/>
              <a:cs typeface="Helvetica Neue"/>
              <a:sym typeface="Helvetica Neue"/>
            </a:endParaRPr>
          </a:p>
          <a:p>
            <a:pPr indent="-64135" lvl="0" marL="228600" rtl="0" algn="l">
              <a:lnSpc>
                <a:spcPct val="95000"/>
              </a:lnSpc>
              <a:spcBef>
                <a:spcPts val="1000"/>
              </a:spcBef>
              <a:spcAft>
                <a:spcPts val="0"/>
              </a:spcAft>
              <a:buClr>
                <a:srgbClr val="F2F2F2"/>
              </a:buClr>
              <a:buSzPts val="1330"/>
              <a:buNone/>
            </a:pPr>
            <a:r>
              <a:t/>
            </a:r>
            <a:endParaRPr sz="1330">
              <a:latin typeface="Helvetica Neue"/>
              <a:ea typeface="Helvetica Neue"/>
              <a:cs typeface="Helvetica Neue"/>
              <a:sym typeface="Helvetica Neue"/>
            </a:endParaRPr>
          </a:p>
          <a:p>
            <a:pPr indent="0" lvl="0" marL="0" rtl="0" algn="l">
              <a:lnSpc>
                <a:spcPct val="95000"/>
              </a:lnSpc>
              <a:spcBef>
                <a:spcPts val="1000"/>
              </a:spcBef>
              <a:spcAft>
                <a:spcPts val="0"/>
              </a:spcAft>
              <a:buClr>
                <a:srgbClr val="F2F2F2"/>
              </a:buClr>
              <a:buSzPts val="1045"/>
              <a:buNone/>
            </a:pPr>
            <a:r>
              <a:rPr lang="en-GB" sz="1187" u="sng">
                <a:solidFill>
                  <a:srgbClr val="54BFB9"/>
                </a:solidFill>
                <a:latin typeface="Helvetica Neue"/>
                <a:ea typeface="Helvetica Neue"/>
                <a:cs typeface="Helvetica Neue"/>
                <a:sym typeface="Helvetica Neue"/>
                <a:hlinkClick r:id="rId3">
                  <a:extLst>
                    <a:ext uri="{A12FA001-AC4F-418D-AE19-62706E023703}">
                      <ahyp:hlinkClr val="tx"/>
                    </a:ext>
                  </a:extLst>
                </a:hlinkClick>
              </a:rPr>
              <a:t>GitHub Docs, </a:t>
            </a:r>
            <a:r>
              <a:rPr i="1" lang="en-GB" sz="1187" u="sng">
                <a:solidFill>
                  <a:srgbClr val="54BFB9"/>
                </a:solidFill>
                <a:latin typeface="Helvetica Neue"/>
                <a:ea typeface="Helvetica Neue"/>
                <a:cs typeface="Helvetica Neue"/>
                <a:sym typeface="Helvetica Neue"/>
                <a:hlinkClick r:id="rId4">
                  <a:extLst>
                    <a:ext uri="{A12FA001-AC4F-418D-AE19-62706E023703}">
                      <ahyp:hlinkClr val="tx"/>
                    </a:ext>
                  </a:extLst>
                </a:hlinkClick>
              </a:rPr>
              <a:t>Creating a pull request from a fork</a:t>
            </a:r>
            <a:endParaRPr i="1" sz="1187">
              <a:solidFill>
                <a:srgbClr val="54BFB9"/>
              </a:solidFill>
              <a:latin typeface="Helvetica Neue"/>
              <a:ea typeface="Helvetica Neue"/>
              <a:cs typeface="Helvetica Neue"/>
              <a:sym typeface="Helvetica Neue"/>
            </a:endParaRPr>
          </a:p>
        </p:txBody>
      </p:sp>
      <p:pic>
        <p:nvPicPr>
          <p:cNvPr id="277" name="Google Shape;277;p41"/>
          <p:cNvPicPr preferRelativeResize="0"/>
          <p:nvPr/>
        </p:nvPicPr>
        <p:blipFill rotWithShape="1">
          <a:blip r:embed="rId5">
            <a:alphaModFix/>
          </a:blip>
          <a:srcRect b="0" l="0" r="0" t="0"/>
          <a:stretch/>
        </p:blipFill>
        <p:spPr>
          <a:xfrm>
            <a:off x="1707825" y="1695162"/>
            <a:ext cx="5728350" cy="2725075"/>
          </a:xfrm>
          <a:prstGeom prst="rect">
            <a:avLst/>
          </a:prstGeom>
          <a:noFill/>
          <a:ln cap="flat" cmpd="sng" w="9525">
            <a:solidFill>
              <a:srgbClr val="B7B7B7"/>
            </a:solidFill>
            <a:prstDash val="solid"/>
            <a:round/>
            <a:headEnd len="sm" w="sm" type="none"/>
            <a:tailEnd len="sm" w="sm" type="none"/>
          </a:ln>
          <a:effectLst>
            <a:outerShdw blurRad="292100" rotWithShape="0" algn="tl" dir="2700000" dist="139700">
              <a:srgbClr val="333333">
                <a:alpha val="63921"/>
              </a:srgbClr>
            </a:outerShdw>
          </a:effectLst>
        </p:spPr>
      </p:pic>
      <p:sp>
        <p:nvSpPr>
          <p:cNvPr id="278" name="Google Shape;278;p41"/>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GB" sz="1000" u="none" cap="none" strike="noStrike">
                <a:solidFill>
                  <a:srgbClr val="EBEBEB"/>
                </a:solidFill>
                <a:latin typeface="Helvetica Neue"/>
                <a:ea typeface="Helvetica Neue"/>
                <a:cs typeface="Helvetica Neue"/>
                <a:sym typeface="Helvetica Neue"/>
              </a:rPr>
              <a:t>‹#›</a:t>
            </a:fld>
            <a:endParaRPr b="0" i="0" sz="1000" u="none" cap="none" strike="noStrike">
              <a:solidFill>
                <a:srgbClr val="EBEBEB"/>
              </a:solidFill>
              <a:latin typeface="Helvetica Neue"/>
              <a:ea typeface="Helvetica Neue"/>
              <a:cs typeface="Helvetica Neue"/>
              <a:sym typeface="Helvetica Neue"/>
            </a:endParaRPr>
          </a:p>
        </p:txBody>
      </p:sp>
      <p:sp>
        <p:nvSpPr>
          <p:cNvPr id="279" name="Google Shape;279;p41"/>
          <p:cNvSpPr/>
          <p:nvPr/>
        </p:nvSpPr>
        <p:spPr>
          <a:xfrm>
            <a:off x="1990575" y="2686600"/>
            <a:ext cx="2109000" cy="3828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0" name="Google Shape;280;p41"/>
          <p:cNvSpPr/>
          <p:nvPr/>
        </p:nvSpPr>
        <p:spPr>
          <a:xfrm>
            <a:off x="4200375" y="2686600"/>
            <a:ext cx="2015100" cy="3828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p42"/>
          <p:cNvSpPr txBox="1"/>
          <p:nvPr>
            <p:ph idx="1" type="body"/>
          </p:nvPr>
        </p:nvSpPr>
        <p:spPr>
          <a:xfrm>
            <a:off x="466650" y="963250"/>
            <a:ext cx="8413200" cy="3944100"/>
          </a:xfrm>
          <a:prstGeom prst="rect">
            <a:avLst/>
          </a:prstGeom>
          <a:noFill/>
          <a:ln>
            <a:noFill/>
          </a:ln>
        </p:spPr>
        <p:txBody>
          <a:bodyPr anchorCtr="0" anchor="t" bIns="45700" lIns="91425" spcFirstLastPara="1" rIns="91425" wrap="square" tIns="45700">
            <a:noAutofit/>
          </a:bodyPr>
          <a:lstStyle/>
          <a:p>
            <a:pPr indent="-335854" lvl="0" marL="457200" rtl="0" algn="l">
              <a:lnSpc>
                <a:spcPct val="115000"/>
              </a:lnSpc>
              <a:spcBef>
                <a:spcPts val="0"/>
              </a:spcBef>
              <a:spcAft>
                <a:spcPts val="0"/>
              </a:spcAft>
              <a:buClr>
                <a:schemeClr val="dk1"/>
              </a:buClr>
              <a:buSzPts val="1689"/>
              <a:buFont typeface="Helvetica Neue"/>
              <a:buAutoNum type="arabicPeriod"/>
            </a:pPr>
            <a:r>
              <a:rPr lang="en-GB" sz="1689">
                <a:solidFill>
                  <a:srgbClr val="FF0000"/>
                </a:solidFill>
                <a:latin typeface="Helvetica Neue"/>
                <a:ea typeface="Helvetica Neue"/>
                <a:cs typeface="Helvetica Neue"/>
                <a:sym typeface="Helvetica Neue"/>
              </a:rPr>
              <a:t>Open</a:t>
            </a:r>
            <a:r>
              <a:rPr lang="en-GB" sz="1689">
                <a:latin typeface="Helvetica Neue"/>
                <a:ea typeface="Helvetica Neue"/>
                <a:cs typeface="Helvetica Neue"/>
                <a:sym typeface="Helvetica Neue"/>
              </a:rPr>
              <a:t> </a:t>
            </a:r>
            <a:r>
              <a:rPr lang="en-GB" sz="1689">
                <a:solidFill>
                  <a:schemeClr val="dk1"/>
                </a:solidFill>
                <a:latin typeface="Helvetica Neue"/>
                <a:ea typeface="Helvetica Neue"/>
                <a:cs typeface="Helvetica Neue"/>
                <a:sym typeface="Helvetica Neue"/>
              </a:rPr>
              <a:t>the conflicting file in your text editor.</a:t>
            </a:r>
            <a:endParaRPr sz="1689">
              <a:solidFill>
                <a:schemeClr val="dk1"/>
              </a:solidFill>
              <a:latin typeface="Helvetica Neue"/>
              <a:ea typeface="Helvetica Neue"/>
              <a:cs typeface="Helvetica Neue"/>
              <a:sym typeface="Helvetica Neue"/>
            </a:endParaRPr>
          </a:p>
          <a:p>
            <a:pPr indent="-335854" lvl="0" marL="457200" rtl="0" algn="l">
              <a:lnSpc>
                <a:spcPct val="115000"/>
              </a:lnSpc>
              <a:spcBef>
                <a:spcPts val="0"/>
              </a:spcBef>
              <a:spcAft>
                <a:spcPts val="0"/>
              </a:spcAft>
              <a:buClr>
                <a:schemeClr val="dk1"/>
              </a:buClr>
              <a:buSzPts val="1689"/>
              <a:buFont typeface="Helvetica Neue"/>
              <a:buAutoNum type="arabicPeriod"/>
            </a:pPr>
            <a:r>
              <a:rPr lang="en-GB" sz="1689">
                <a:solidFill>
                  <a:schemeClr val="dk1"/>
                </a:solidFill>
                <a:latin typeface="Helvetica Neue"/>
                <a:ea typeface="Helvetica Neue"/>
                <a:cs typeface="Helvetica Neue"/>
                <a:sym typeface="Helvetica Neue"/>
              </a:rPr>
              <a:t>Search for the </a:t>
            </a:r>
            <a:r>
              <a:rPr lang="en-GB" sz="1689">
                <a:solidFill>
                  <a:srgbClr val="FF0000"/>
                </a:solidFill>
                <a:latin typeface="Helvetica Neue"/>
                <a:ea typeface="Helvetica Neue"/>
                <a:cs typeface="Helvetica Neue"/>
                <a:sym typeface="Helvetica Neue"/>
              </a:rPr>
              <a:t>conflict markers</a:t>
            </a:r>
            <a:r>
              <a:rPr lang="en-GB" sz="1689">
                <a:solidFill>
                  <a:schemeClr val="dk1"/>
                </a:solidFill>
                <a:latin typeface="Helvetica Neue"/>
                <a:ea typeface="Helvetica Neue"/>
                <a:cs typeface="Helvetica Neue"/>
                <a:sym typeface="Helvetica Neue"/>
              </a:rPr>
              <a:t> </a:t>
            </a:r>
            <a:r>
              <a:rPr lang="en-GB" sz="1689">
                <a:solidFill>
                  <a:schemeClr val="dk1"/>
                </a:solidFill>
                <a:latin typeface="Consolas"/>
                <a:ea typeface="Consolas"/>
                <a:cs typeface="Consolas"/>
                <a:sym typeface="Consolas"/>
              </a:rPr>
              <a:t>&lt;&lt;&lt;&lt;&lt;&lt;&lt;</a:t>
            </a:r>
            <a:r>
              <a:rPr lang="en-GB" sz="1689">
                <a:solidFill>
                  <a:schemeClr val="dk1"/>
                </a:solidFill>
                <a:latin typeface="Helvetica Neue"/>
                <a:ea typeface="Helvetica Neue"/>
                <a:cs typeface="Helvetica Neue"/>
                <a:sym typeface="Helvetica Neue"/>
              </a:rPr>
              <a:t>,</a:t>
            </a:r>
            <a:r>
              <a:rPr lang="en-GB" sz="1689">
                <a:solidFill>
                  <a:schemeClr val="dk1"/>
                </a:solidFill>
                <a:latin typeface="Consolas"/>
                <a:ea typeface="Consolas"/>
                <a:cs typeface="Consolas"/>
                <a:sym typeface="Consolas"/>
              </a:rPr>
              <a:t> =======</a:t>
            </a:r>
            <a:r>
              <a:rPr lang="en-GB" sz="1689">
                <a:solidFill>
                  <a:schemeClr val="dk1"/>
                </a:solidFill>
                <a:latin typeface="Helvetica Neue"/>
                <a:ea typeface="Helvetica Neue"/>
                <a:cs typeface="Helvetica Neue"/>
                <a:sym typeface="Helvetica Neue"/>
              </a:rPr>
              <a:t>,</a:t>
            </a:r>
            <a:r>
              <a:rPr lang="en-GB" sz="1689">
                <a:solidFill>
                  <a:schemeClr val="dk1"/>
                </a:solidFill>
                <a:latin typeface="Consolas"/>
                <a:ea typeface="Consolas"/>
                <a:cs typeface="Consolas"/>
                <a:sym typeface="Consolas"/>
              </a:rPr>
              <a:t> &gt;&gt;&gt;&gt;&gt;&gt;&gt;</a:t>
            </a:r>
            <a:r>
              <a:rPr lang="en-GB" sz="1689">
                <a:solidFill>
                  <a:schemeClr val="dk1"/>
                </a:solidFill>
                <a:latin typeface="Helvetica Neue"/>
                <a:ea typeface="Helvetica Neue"/>
                <a:cs typeface="Helvetica Neue"/>
                <a:sym typeface="Helvetica Neue"/>
              </a:rPr>
              <a:t>.</a:t>
            </a:r>
            <a:endParaRPr sz="1689">
              <a:solidFill>
                <a:schemeClr val="dk1"/>
              </a:solidFill>
              <a:latin typeface="Helvetica Neue"/>
              <a:ea typeface="Helvetica Neue"/>
              <a:cs typeface="Helvetica Neue"/>
              <a:sym typeface="Helvetica Neue"/>
            </a:endParaRPr>
          </a:p>
          <a:p>
            <a:pPr indent="-335854" lvl="0" marL="457200" rtl="0" algn="l">
              <a:lnSpc>
                <a:spcPct val="115000"/>
              </a:lnSpc>
              <a:spcBef>
                <a:spcPts val="0"/>
              </a:spcBef>
              <a:spcAft>
                <a:spcPts val="0"/>
              </a:spcAft>
              <a:buClr>
                <a:schemeClr val="dk1"/>
              </a:buClr>
              <a:buSzPts val="1689"/>
              <a:buFont typeface="Helvetica Neue"/>
              <a:buAutoNum type="arabicPeriod"/>
            </a:pPr>
            <a:r>
              <a:rPr lang="en-GB" sz="1689">
                <a:solidFill>
                  <a:schemeClr val="dk1"/>
                </a:solidFill>
                <a:latin typeface="Helvetica Neue"/>
                <a:ea typeface="Helvetica Neue"/>
                <a:cs typeface="Helvetica Neue"/>
                <a:sym typeface="Helvetica Neue"/>
              </a:rPr>
              <a:t>Make the </a:t>
            </a:r>
            <a:r>
              <a:rPr lang="en-GB" sz="1689">
                <a:solidFill>
                  <a:srgbClr val="FF0000"/>
                </a:solidFill>
                <a:latin typeface="Helvetica Neue"/>
                <a:ea typeface="Helvetica Neue"/>
                <a:cs typeface="Helvetica Neue"/>
                <a:sym typeface="Helvetica Neue"/>
              </a:rPr>
              <a:t>changes</a:t>
            </a:r>
            <a:r>
              <a:rPr lang="en-GB" sz="1689">
                <a:solidFill>
                  <a:srgbClr val="FFC000"/>
                </a:solidFill>
                <a:latin typeface="Helvetica Neue"/>
                <a:ea typeface="Helvetica Neue"/>
                <a:cs typeface="Helvetica Neue"/>
                <a:sym typeface="Helvetica Neue"/>
              </a:rPr>
              <a:t> </a:t>
            </a:r>
            <a:r>
              <a:rPr lang="en-GB" sz="1689">
                <a:solidFill>
                  <a:schemeClr val="dk1"/>
                </a:solidFill>
                <a:latin typeface="Helvetica Neue"/>
                <a:ea typeface="Helvetica Neue"/>
                <a:cs typeface="Helvetica Neue"/>
                <a:sym typeface="Helvetica Neue"/>
              </a:rPr>
              <a:t>you want in the final merge and remove the markers.</a:t>
            </a:r>
            <a:endParaRPr sz="1689">
              <a:solidFill>
                <a:schemeClr val="dk1"/>
              </a:solidFill>
              <a:latin typeface="Helvetica Neue"/>
              <a:ea typeface="Helvetica Neue"/>
              <a:cs typeface="Helvetica Neue"/>
              <a:sym typeface="Helvetica Neue"/>
            </a:endParaRPr>
          </a:p>
          <a:p>
            <a:pPr indent="-335854" lvl="0" marL="457200" rtl="0" algn="l">
              <a:lnSpc>
                <a:spcPct val="115000"/>
              </a:lnSpc>
              <a:spcBef>
                <a:spcPts val="0"/>
              </a:spcBef>
              <a:spcAft>
                <a:spcPts val="0"/>
              </a:spcAft>
              <a:buClr>
                <a:schemeClr val="dk1"/>
              </a:buClr>
              <a:buSzPts val="1689"/>
              <a:buFont typeface="Helvetica Neue"/>
              <a:buAutoNum type="arabicPeriod"/>
            </a:pPr>
            <a:r>
              <a:rPr lang="en-GB" sz="1689">
                <a:solidFill>
                  <a:srgbClr val="FF0000"/>
                </a:solidFill>
                <a:latin typeface="Helvetica Neue"/>
                <a:ea typeface="Helvetica Neue"/>
                <a:cs typeface="Helvetica Neue"/>
                <a:sym typeface="Helvetica Neue"/>
              </a:rPr>
              <a:t>Commit</a:t>
            </a:r>
            <a:r>
              <a:rPr lang="en-GB" sz="1689">
                <a:solidFill>
                  <a:srgbClr val="FFC000"/>
                </a:solidFill>
                <a:latin typeface="Helvetica Neue"/>
                <a:ea typeface="Helvetica Neue"/>
                <a:cs typeface="Helvetica Neue"/>
                <a:sym typeface="Helvetica Neue"/>
              </a:rPr>
              <a:t> </a:t>
            </a:r>
            <a:r>
              <a:rPr lang="en-GB" sz="1689">
                <a:solidFill>
                  <a:schemeClr val="dk1"/>
                </a:solidFill>
                <a:latin typeface="Helvetica Neue"/>
                <a:ea typeface="Helvetica Neue"/>
                <a:cs typeface="Helvetica Neue"/>
                <a:sym typeface="Helvetica Neue"/>
              </a:rPr>
              <a:t>your changes.</a:t>
            </a:r>
            <a:endParaRPr i="1" sz="1187">
              <a:solidFill>
                <a:schemeClr val="dk1"/>
              </a:solidFill>
              <a:latin typeface="Helvetica Neue"/>
              <a:ea typeface="Helvetica Neue"/>
              <a:cs typeface="Helvetica Neue"/>
              <a:sym typeface="Helvetica Neue"/>
            </a:endParaRPr>
          </a:p>
        </p:txBody>
      </p:sp>
      <p:sp>
        <p:nvSpPr>
          <p:cNvPr id="286" name="Google Shape;286;p42"/>
          <p:cNvSpPr txBox="1"/>
          <p:nvPr>
            <p:ph type="title"/>
          </p:nvPr>
        </p:nvSpPr>
        <p:spPr>
          <a:xfrm>
            <a:off x="628650" y="45244"/>
            <a:ext cx="7886700" cy="9942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F2F2F2"/>
              </a:buClr>
              <a:buSzPts val="4400"/>
              <a:buFont typeface="Calibri"/>
              <a:buNone/>
            </a:pPr>
            <a:r>
              <a:rPr b="0" lang="en-GB" sz="3600">
                <a:solidFill>
                  <a:schemeClr val="dk1"/>
                </a:solidFill>
                <a:latin typeface="Helvetica Neue"/>
                <a:ea typeface="Helvetica Neue"/>
                <a:cs typeface="Helvetica Neue"/>
                <a:sym typeface="Helvetica Neue"/>
              </a:rPr>
              <a:t>Resolving Merge Conflicts</a:t>
            </a:r>
            <a:endParaRPr b="0" sz="3600">
              <a:solidFill>
                <a:schemeClr val="dk1"/>
              </a:solidFill>
              <a:latin typeface="Helvetica Neue"/>
              <a:ea typeface="Helvetica Neue"/>
              <a:cs typeface="Helvetica Neue"/>
              <a:sym typeface="Helvetica Neue"/>
            </a:endParaRPr>
          </a:p>
        </p:txBody>
      </p:sp>
      <p:sp>
        <p:nvSpPr>
          <p:cNvPr id="287" name="Google Shape;287;p42"/>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GB" sz="1000" u="none" cap="none" strike="noStrike">
                <a:solidFill>
                  <a:srgbClr val="EBEBEB"/>
                </a:solidFill>
                <a:latin typeface="Helvetica Neue"/>
                <a:ea typeface="Helvetica Neue"/>
                <a:cs typeface="Helvetica Neue"/>
                <a:sym typeface="Helvetica Neue"/>
              </a:rPr>
              <a:t>‹#›</a:t>
            </a:fld>
            <a:endParaRPr b="0" i="0" sz="1000" u="none" cap="none" strike="noStrike">
              <a:solidFill>
                <a:srgbClr val="EBEBEB"/>
              </a:solidFill>
              <a:latin typeface="Helvetica Neue"/>
              <a:ea typeface="Helvetica Neue"/>
              <a:cs typeface="Helvetica Neue"/>
              <a:sym typeface="Helvetica Neue"/>
            </a:endParaRPr>
          </a:p>
        </p:txBody>
      </p:sp>
      <p:pic>
        <p:nvPicPr>
          <p:cNvPr id="288" name="Google Shape;288;p42"/>
          <p:cNvPicPr preferRelativeResize="0"/>
          <p:nvPr/>
        </p:nvPicPr>
        <p:blipFill rotWithShape="1">
          <a:blip r:embed="rId3">
            <a:alphaModFix/>
          </a:blip>
          <a:srcRect b="3963" l="0" r="16983" t="5554"/>
          <a:stretch/>
        </p:blipFill>
        <p:spPr>
          <a:xfrm>
            <a:off x="338400" y="2249500"/>
            <a:ext cx="4375125" cy="1733925"/>
          </a:xfrm>
          <a:prstGeom prst="rect">
            <a:avLst/>
          </a:prstGeom>
          <a:noFill/>
          <a:ln cap="flat" cmpd="sng" w="9525">
            <a:solidFill>
              <a:srgbClr val="B7B7B7"/>
            </a:solidFill>
            <a:prstDash val="solid"/>
            <a:round/>
            <a:headEnd len="sm" w="sm" type="none"/>
            <a:tailEnd len="sm" w="sm" type="none"/>
          </a:ln>
          <a:effectLst>
            <a:outerShdw blurRad="57150" rotWithShape="0" algn="bl" dir="5400000" dist="19050">
              <a:srgbClr val="000000">
                <a:alpha val="49803"/>
              </a:srgbClr>
            </a:outerShdw>
          </a:effectLst>
        </p:spPr>
      </p:pic>
      <p:pic>
        <p:nvPicPr>
          <p:cNvPr id="289" name="Google Shape;289;p42"/>
          <p:cNvPicPr preferRelativeResize="0"/>
          <p:nvPr/>
        </p:nvPicPr>
        <p:blipFill rotWithShape="1">
          <a:blip r:embed="rId4">
            <a:alphaModFix/>
          </a:blip>
          <a:srcRect b="0" l="0" r="0" t="0"/>
          <a:stretch/>
        </p:blipFill>
        <p:spPr>
          <a:xfrm>
            <a:off x="5245288" y="2086538"/>
            <a:ext cx="2733675" cy="1438275"/>
          </a:xfrm>
          <a:prstGeom prst="rect">
            <a:avLst/>
          </a:prstGeom>
          <a:noFill/>
          <a:ln cap="flat" cmpd="sng" w="9525">
            <a:solidFill>
              <a:srgbClr val="B7B7B7"/>
            </a:solidFill>
            <a:prstDash val="solid"/>
            <a:round/>
            <a:headEnd len="sm" w="sm" type="none"/>
            <a:tailEnd len="sm" w="sm" type="none"/>
          </a:ln>
        </p:spPr>
      </p:pic>
      <p:sp>
        <p:nvSpPr>
          <p:cNvPr id="290" name="Google Shape;290;p42"/>
          <p:cNvSpPr txBox="1"/>
          <p:nvPr/>
        </p:nvSpPr>
        <p:spPr>
          <a:xfrm>
            <a:off x="5245300" y="3660200"/>
            <a:ext cx="3744300" cy="561900"/>
          </a:xfrm>
          <a:prstGeom prst="rect">
            <a:avLst/>
          </a:prstGeom>
          <a:solidFill>
            <a:schemeClr val="lt1"/>
          </a:solidFill>
          <a:ln cap="flat" cmpd="sng" w="9525">
            <a:solidFill>
              <a:srgbClr val="B7B7B7"/>
            </a:solidFill>
            <a:prstDash val="solid"/>
            <a:round/>
            <a:headEnd len="sm" w="sm" type="none"/>
            <a:tailEnd len="sm" w="sm" type="none"/>
          </a:ln>
        </p:spPr>
        <p:txBody>
          <a:bodyPr anchorCtr="0" anchor="t" bIns="91425" lIns="91425" spcFirstLastPara="1" rIns="91425" wrap="square" tIns="91425">
            <a:spAutoFit/>
          </a:bodyPr>
          <a:lstStyle/>
          <a:p>
            <a:pPr indent="0" lvl="0" marL="152400" marR="152400" rtl="0" algn="l">
              <a:lnSpc>
                <a:spcPct val="145000"/>
              </a:lnSpc>
              <a:spcBef>
                <a:spcPts val="0"/>
              </a:spcBef>
              <a:spcAft>
                <a:spcPts val="1200"/>
              </a:spcAft>
              <a:buClr>
                <a:srgbClr val="000000"/>
              </a:buClr>
              <a:buSzPts val="1000"/>
              <a:buFont typeface="Arial"/>
              <a:buNone/>
            </a:pPr>
            <a:r>
              <a:rPr b="1" i="0" lang="en-GB" sz="1000" u="none" cap="none" strike="noStrike">
                <a:solidFill>
                  <a:schemeClr val="dk1"/>
                </a:solidFill>
                <a:latin typeface="Consolas"/>
                <a:ea typeface="Consolas"/>
                <a:cs typeface="Consolas"/>
                <a:sym typeface="Consolas"/>
              </a:rPr>
              <a:t>If you have questions, please open an issue or ask in our IRC channel if it's more urgent.</a:t>
            </a:r>
            <a:endParaRPr b="1" i="0" sz="1400" u="none" cap="none" strike="noStrike">
              <a:solidFill>
                <a:schemeClr val="dk1"/>
              </a:solidFill>
              <a:latin typeface="Calibri"/>
              <a:ea typeface="Calibri"/>
              <a:cs typeface="Calibri"/>
              <a:sym typeface="Calibri"/>
            </a:endParaRPr>
          </a:p>
        </p:txBody>
      </p:sp>
      <p:sp>
        <p:nvSpPr>
          <p:cNvPr id="291" name="Google Shape;291;p42"/>
          <p:cNvSpPr txBox="1"/>
          <p:nvPr/>
        </p:nvSpPr>
        <p:spPr>
          <a:xfrm>
            <a:off x="64700" y="4069700"/>
            <a:ext cx="5135400" cy="869700"/>
          </a:xfrm>
          <a:prstGeom prst="rect">
            <a:avLst/>
          </a:prstGeom>
          <a:solidFill>
            <a:schemeClr val="lt1"/>
          </a:solidFill>
          <a:ln cap="flat" cmpd="sng" w="9525">
            <a:solidFill>
              <a:srgbClr val="B7B7B7"/>
            </a:solidFill>
            <a:prstDash val="solid"/>
            <a:round/>
            <a:headEnd len="sm" w="sm" type="none"/>
            <a:tailEnd len="sm" w="sm" type="none"/>
          </a:ln>
        </p:spPr>
        <p:txBody>
          <a:bodyPr anchorCtr="0" anchor="t" bIns="91425" lIns="91425" spcFirstLastPara="1" rIns="91425" wrap="square" tIns="91425">
            <a:spAutoFit/>
          </a:bodyPr>
          <a:lstStyle/>
          <a:p>
            <a:pPr indent="0" lvl="0" marL="152400" marR="152400" rtl="0" algn="l">
              <a:lnSpc>
                <a:spcPct val="100000"/>
              </a:lnSpc>
              <a:spcBef>
                <a:spcPts val="0"/>
              </a:spcBef>
              <a:spcAft>
                <a:spcPts val="0"/>
              </a:spcAft>
              <a:buClr>
                <a:srgbClr val="000000"/>
              </a:buClr>
              <a:buSzPts val="1000"/>
              <a:buFont typeface="Arial"/>
              <a:buNone/>
            </a:pPr>
            <a:r>
              <a:rPr b="1" i="0" lang="en-GB" sz="1000" u="none" cap="none" strike="noStrike">
                <a:solidFill>
                  <a:schemeClr val="dk1"/>
                </a:solidFill>
                <a:latin typeface="Consolas"/>
                <a:ea typeface="Consolas"/>
                <a:cs typeface="Consolas"/>
                <a:sym typeface="Consolas"/>
              </a:rPr>
              <a:t>$ git add .</a:t>
            </a:r>
            <a:endParaRPr b="1" i="0" sz="1000" u="none" cap="none" strike="noStrike">
              <a:solidFill>
                <a:schemeClr val="dk1"/>
              </a:solidFill>
              <a:latin typeface="Consolas"/>
              <a:ea typeface="Consolas"/>
              <a:cs typeface="Consolas"/>
              <a:sym typeface="Consolas"/>
            </a:endParaRPr>
          </a:p>
          <a:p>
            <a:pPr indent="0" lvl="0" marL="152400" marR="152400" rtl="0" algn="l">
              <a:lnSpc>
                <a:spcPct val="145000"/>
              </a:lnSpc>
              <a:spcBef>
                <a:spcPts val="1200"/>
              </a:spcBef>
              <a:spcAft>
                <a:spcPts val="1200"/>
              </a:spcAft>
              <a:buClr>
                <a:srgbClr val="000000"/>
              </a:buClr>
              <a:buSzPts val="1000"/>
              <a:buFont typeface="Arial"/>
              <a:buNone/>
            </a:pPr>
            <a:r>
              <a:rPr b="1" i="0" lang="en-GB" sz="1000" u="none" cap="none" strike="noStrike">
                <a:solidFill>
                  <a:schemeClr val="dk1"/>
                </a:solidFill>
                <a:latin typeface="Consolas"/>
                <a:ea typeface="Consolas"/>
                <a:cs typeface="Consolas"/>
                <a:sym typeface="Consolas"/>
              </a:rPr>
              <a:t>$ git commit -m "Resolved merge conflict by incorporating both suggestions."</a:t>
            </a:r>
            <a:endParaRPr b="1" i="0" sz="1000" u="none" cap="none" strike="noStrike">
              <a:solidFill>
                <a:schemeClr val="dk1"/>
              </a:solidFill>
              <a:latin typeface="Consolas"/>
              <a:ea typeface="Consolas"/>
              <a:cs typeface="Consolas"/>
              <a:sym typeface="Consolas"/>
            </a:endParaRPr>
          </a:p>
        </p:txBody>
      </p:sp>
      <p:sp>
        <p:nvSpPr>
          <p:cNvPr id="292" name="Google Shape;292;p42"/>
          <p:cNvSpPr txBox="1"/>
          <p:nvPr/>
        </p:nvSpPr>
        <p:spPr>
          <a:xfrm>
            <a:off x="5502750" y="4359025"/>
            <a:ext cx="30246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GB" sz="1400" u="sng" cap="none" strike="noStrike">
                <a:solidFill>
                  <a:srgbClr val="54BFB9"/>
                </a:solidFill>
                <a:latin typeface="Helvetica Neue"/>
                <a:ea typeface="Helvetica Neue"/>
                <a:cs typeface="Helvetica Neue"/>
                <a:sym typeface="Helvetica Neue"/>
                <a:hlinkClick r:id="rId5">
                  <a:extLst>
                    <a:ext uri="{A12FA001-AC4F-418D-AE19-62706E023703}">
                      <ahyp:hlinkClr val="tx"/>
                    </a:ext>
                  </a:extLst>
                </a:hlinkClick>
              </a:rPr>
              <a:t>GitHub Docs, Resolving a merge conflict using the command line</a:t>
            </a:r>
            <a:endParaRPr b="0" i="0" sz="1400" u="none" cap="none" strike="noStrike">
              <a:solidFill>
                <a:srgbClr val="54BFB9"/>
              </a:solidFill>
              <a:latin typeface="Helvetica Neue"/>
              <a:ea typeface="Helvetica Neue"/>
              <a:cs typeface="Helvetica Neue"/>
              <a:sym typeface="Helvetica Neue"/>
            </a:endParaRPr>
          </a:p>
        </p:txBody>
      </p:sp>
      <p:sp>
        <p:nvSpPr>
          <p:cNvPr id="293" name="Google Shape;293;p42"/>
          <p:cNvSpPr/>
          <p:nvPr/>
        </p:nvSpPr>
        <p:spPr>
          <a:xfrm>
            <a:off x="7707175" y="2733500"/>
            <a:ext cx="520475" cy="881500"/>
          </a:xfrm>
          <a:custGeom>
            <a:rect b="b" l="l" r="r" t="t"/>
            <a:pathLst>
              <a:path extrusionOk="0" h="35260" w="20819">
                <a:moveTo>
                  <a:pt x="0" y="0"/>
                </a:moveTo>
                <a:cubicBezTo>
                  <a:pt x="7824" y="0"/>
                  <a:pt x="18129" y="4152"/>
                  <a:pt x="20379" y="11645"/>
                </a:cubicBezTo>
                <a:cubicBezTo>
                  <a:pt x="22703" y="19386"/>
                  <a:pt x="14880" y="27178"/>
                  <a:pt x="14880" y="35260"/>
                </a:cubicBezTo>
              </a:path>
            </a:pathLst>
          </a:cu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 name="Google Shape;294;p42"/>
          <p:cNvSpPr/>
          <p:nvPr/>
        </p:nvSpPr>
        <p:spPr>
          <a:xfrm>
            <a:off x="4245825" y="2959950"/>
            <a:ext cx="1043250" cy="436700"/>
          </a:xfrm>
          <a:custGeom>
            <a:rect b="b" l="l" r="r" t="t"/>
            <a:pathLst>
              <a:path extrusionOk="0" h="17468" w="41730">
                <a:moveTo>
                  <a:pt x="0" y="17468"/>
                </a:moveTo>
                <a:cubicBezTo>
                  <a:pt x="0" y="9515"/>
                  <a:pt x="15817" y="15010"/>
                  <a:pt x="23291" y="12292"/>
                </a:cubicBezTo>
                <a:cubicBezTo>
                  <a:pt x="30233" y="9767"/>
                  <a:pt x="35123" y="3303"/>
                  <a:pt x="41730" y="0"/>
                </a:cubicBezTo>
              </a:path>
            </a:pathLst>
          </a:cu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 name="Google Shape;295;p42"/>
          <p:cNvSpPr/>
          <p:nvPr/>
        </p:nvSpPr>
        <p:spPr>
          <a:xfrm>
            <a:off x="4625925" y="3783649"/>
            <a:ext cx="727841" cy="561903"/>
          </a:xfrm>
          <a:custGeom>
            <a:rect b="b" l="l" r="r" t="t"/>
            <a:pathLst>
              <a:path extrusionOk="0" h="18537" w="24909">
                <a:moveTo>
                  <a:pt x="24909" y="1715"/>
                </a:moveTo>
                <a:cubicBezTo>
                  <a:pt x="20999" y="-1076"/>
                  <a:pt x="12823" y="-318"/>
                  <a:pt x="10675" y="3980"/>
                </a:cubicBezTo>
                <a:cubicBezTo>
                  <a:pt x="9178" y="6975"/>
                  <a:pt x="9748" y="10778"/>
                  <a:pt x="8087" y="13685"/>
                </a:cubicBezTo>
                <a:cubicBezTo>
                  <a:pt x="6527" y="16414"/>
                  <a:pt x="2982" y="17541"/>
                  <a:pt x="0" y="18537"/>
                </a:cubicBezTo>
              </a:path>
            </a:pathLst>
          </a:cu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6" name="Google Shape;296;p42"/>
          <p:cNvSpPr txBox="1"/>
          <p:nvPr/>
        </p:nvSpPr>
        <p:spPr>
          <a:xfrm>
            <a:off x="7440475" y="3124625"/>
            <a:ext cx="614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Helvetica Neue"/>
                <a:ea typeface="Helvetica Neue"/>
                <a:cs typeface="Helvetica Neue"/>
                <a:sym typeface="Helvetica Neue"/>
              </a:rPr>
              <a:t>(1,2)</a:t>
            </a:r>
            <a:endParaRPr b="0" i="0" sz="1400" u="none" cap="none" strike="noStrike">
              <a:solidFill>
                <a:srgbClr val="000000"/>
              </a:solidFill>
              <a:latin typeface="Helvetica Neue"/>
              <a:ea typeface="Helvetica Neue"/>
              <a:cs typeface="Helvetica Neue"/>
              <a:sym typeface="Helvetica Neue"/>
            </a:endParaRPr>
          </a:p>
        </p:txBody>
      </p:sp>
      <p:sp>
        <p:nvSpPr>
          <p:cNvPr id="297" name="Google Shape;297;p42"/>
          <p:cNvSpPr txBox="1"/>
          <p:nvPr/>
        </p:nvSpPr>
        <p:spPr>
          <a:xfrm>
            <a:off x="8639900" y="3859850"/>
            <a:ext cx="614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Helvetica Neue"/>
                <a:ea typeface="Helvetica Neue"/>
                <a:cs typeface="Helvetica Neue"/>
                <a:sym typeface="Helvetica Neue"/>
              </a:rPr>
              <a:t>(3)</a:t>
            </a:r>
            <a:endParaRPr b="0" i="0" sz="1400" u="none" cap="none" strike="noStrike">
              <a:solidFill>
                <a:srgbClr val="000000"/>
              </a:solidFill>
              <a:latin typeface="Helvetica Neue"/>
              <a:ea typeface="Helvetica Neue"/>
              <a:cs typeface="Helvetica Neue"/>
              <a:sym typeface="Helvetica Neue"/>
            </a:endParaRPr>
          </a:p>
        </p:txBody>
      </p:sp>
      <p:sp>
        <p:nvSpPr>
          <p:cNvPr id="298" name="Google Shape;298;p42"/>
          <p:cNvSpPr txBox="1"/>
          <p:nvPr/>
        </p:nvSpPr>
        <p:spPr>
          <a:xfrm>
            <a:off x="4869625" y="4539200"/>
            <a:ext cx="614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Helvetica Neue"/>
                <a:ea typeface="Helvetica Neue"/>
                <a:cs typeface="Helvetica Neue"/>
                <a:sym typeface="Helvetica Neue"/>
              </a:rPr>
              <a:t>(4)</a:t>
            </a:r>
            <a:endParaRPr b="0" i="0" sz="1400" u="none" cap="none" strike="noStrike">
              <a:solidFill>
                <a:srgbClr val="000000"/>
              </a:solidFill>
              <a:latin typeface="Helvetica Neue"/>
              <a:ea typeface="Helvetica Neue"/>
              <a:cs typeface="Helvetica Neue"/>
              <a:sym typeface="Helvetica Neue"/>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p43"/>
          <p:cNvSpPr txBox="1"/>
          <p:nvPr>
            <p:ph type="title"/>
          </p:nvPr>
        </p:nvSpPr>
        <p:spPr>
          <a:xfrm>
            <a:off x="628649" y="45244"/>
            <a:ext cx="8097000" cy="9942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F2F2F2"/>
              </a:buClr>
              <a:buSzPts val="4400"/>
              <a:buFont typeface="Calibri"/>
              <a:buNone/>
            </a:pPr>
            <a:r>
              <a:rPr b="0" lang="en-GB" sz="3600">
                <a:solidFill>
                  <a:schemeClr val="dk1"/>
                </a:solidFill>
                <a:latin typeface="Helvetica Neue"/>
                <a:ea typeface="Helvetica Neue"/>
                <a:cs typeface="Helvetica Neue"/>
                <a:sym typeface="Helvetica Neue"/>
              </a:rPr>
              <a:t>10-min Practice</a:t>
            </a:r>
            <a:endParaRPr b="0" sz="3600">
              <a:solidFill>
                <a:schemeClr val="dk1"/>
              </a:solidFill>
              <a:latin typeface="Helvetica Neue"/>
              <a:ea typeface="Helvetica Neue"/>
              <a:cs typeface="Helvetica Neue"/>
              <a:sym typeface="Helvetica Neue"/>
            </a:endParaRPr>
          </a:p>
        </p:txBody>
      </p:sp>
      <p:sp>
        <p:nvSpPr>
          <p:cNvPr id="304" name="Google Shape;304;p43"/>
          <p:cNvSpPr txBox="1"/>
          <p:nvPr>
            <p:ph idx="1" type="body"/>
          </p:nvPr>
        </p:nvSpPr>
        <p:spPr>
          <a:xfrm>
            <a:off x="323850" y="1039450"/>
            <a:ext cx="7886700" cy="1093500"/>
          </a:xfrm>
          <a:prstGeom prst="rect">
            <a:avLst/>
          </a:prstGeom>
          <a:noFill/>
          <a:ln>
            <a:noFill/>
          </a:ln>
        </p:spPr>
        <p:txBody>
          <a:bodyPr anchorCtr="0" anchor="t" bIns="45700" lIns="91425" spcFirstLastPara="1" rIns="91425" wrap="square" tIns="45700">
            <a:normAutofit/>
          </a:bodyPr>
          <a:lstStyle/>
          <a:p>
            <a:pPr indent="0" lvl="0" marL="0" rtl="0" algn="l">
              <a:lnSpc>
                <a:spcPct val="115000"/>
              </a:lnSpc>
              <a:spcBef>
                <a:spcPts val="0"/>
              </a:spcBef>
              <a:spcAft>
                <a:spcPts val="0"/>
              </a:spcAft>
              <a:buSzPts val="2800"/>
              <a:buNone/>
            </a:pPr>
            <a:r>
              <a:rPr lang="en-GB" sz="2500">
                <a:solidFill>
                  <a:schemeClr val="dk1"/>
                </a:solidFill>
                <a:latin typeface="Helvetica Neue"/>
                <a:ea typeface="Helvetica Neue"/>
                <a:cs typeface="Helvetica Neue"/>
                <a:sym typeface="Helvetica Neue"/>
              </a:rPr>
              <a:t>To get familiar with the process</a:t>
            </a:r>
            <a:endParaRPr sz="2500">
              <a:solidFill>
                <a:schemeClr val="dk1"/>
              </a:solidFill>
              <a:latin typeface="Helvetica Neue"/>
              <a:ea typeface="Helvetica Neue"/>
              <a:cs typeface="Helvetica Neue"/>
              <a:sym typeface="Helvetica Neue"/>
            </a:endParaRPr>
          </a:p>
          <a:p>
            <a:pPr indent="0" lvl="0" marL="0" rtl="0" algn="l">
              <a:lnSpc>
                <a:spcPct val="115000"/>
              </a:lnSpc>
              <a:spcBef>
                <a:spcPts val="0"/>
              </a:spcBef>
              <a:spcAft>
                <a:spcPts val="0"/>
              </a:spcAft>
              <a:buSzPts val="2800"/>
              <a:buNone/>
            </a:pPr>
            <a:r>
              <a:rPr lang="en-GB" sz="2100">
                <a:solidFill>
                  <a:srgbClr val="FF0000"/>
                </a:solidFill>
                <a:latin typeface="Helvetica Neue"/>
                <a:ea typeface="Helvetica Neue"/>
                <a:cs typeface="Helvetica Neue"/>
                <a:sym typeface="Helvetica Neue"/>
              </a:rPr>
              <a:t>Fork → Clone → Edit → Commit → Push → PR</a:t>
            </a:r>
            <a:endParaRPr sz="2500">
              <a:solidFill>
                <a:srgbClr val="FF0000"/>
              </a:solidFill>
              <a:latin typeface="Helvetica Neue"/>
              <a:ea typeface="Helvetica Neue"/>
              <a:cs typeface="Helvetica Neue"/>
              <a:sym typeface="Helvetica Neue"/>
            </a:endParaRPr>
          </a:p>
        </p:txBody>
      </p:sp>
      <p:sp>
        <p:nvSpPr>
          <p:cNvPr id="305" name="Google Shape;305;p43"/>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GB" sz="1000" u="none" cap="none" strike="noStrike">
                <a:solidFill>
                  <a:srgbClr val="EBEBEB"/>
                </a:solidFill>
                <a:latin typeface="Helvetica Neue"/>
                <a:ea typeface="Helvetica Neue"/>
                <a:cs typeface="Helvetica Neue"/>
                <a:sym typeface="Helvetica Neue"/>
              </a:rPr>
              <a:t>‹#›</a:t>
            </a:fld>
            <a:endParaRPr b="0" i="0" sz="1000" u="none" cap="none" strike="noStrike">
              <a:solidFill>
                <a:srgbClr val="EBEBEB"/>
              </a:solidFill>
              <a:latin typeface="Helvetica Neue"/>
              <a:ea typeface="Helvetica Neue"/>
              <a:cs typeface="Helvetica Neue"/>
              <a:sym typeface="Helvetica Neue"/>
            </a:endParaRPr>
          </a:p>
        </p:txBody>
      </p:sp>
      <p:pic>
        <p:nvPicPr>
          <p:cNvPr id="306" name="Google Shape;306;p43"/>
          <p:cNvPicPr preferRelativeResize="0"/>
          <p:nvPr/>
        </p:nvPicPr>
        <p:blipFill rotWithShape="1">
          <a:blip r:embed="rId3">
            <a:alphaModFix/>
          </a:blip>
          <a:srcRect b="0" l="0" r="0" t="0"/>
          <a:stretch/>
        </p:blipFill>
        <p:spPr>
          <a:xfrm>
            <a:off x="4357525" y="2056650"/>
            <a:ext cx="4638175" cy="2551276"/>
          </a:xfrm>
          <a:prstGeom prst="rect">
            <a:avLst/>
          </a:prstGeom>
          <a:noFill/>
          <a:ln>
            <a:noFill/>
          </a:ln>
        </p:spPr>
      </p:pic>
      <p:sp>
        <p:nvSpPr>
          <p:cNvPr id="307" name="Google Shape;307;p43"/>
          <p:cNvSpPr txBox="1"/>
          <p:nvPr>
            <p:ph idx="1" type="body"/>
          </p:nvPr>
        </p:nvSpPr>
        <p:spPr>
          <a:xfrm>
            <a:off x="323850" y="2018075"/>
            <a:ext cx="3839400" cy="23097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000"/>
              </a:spcBef>
              <a:spcAft>
                <a:spcPts val="0"/>
              </a:spcAft>
              <a:buSzPts val="2800"/>
              <a:buNone/>
            </a:pPr>
            <a:r>
              <a:rPr lang="en-GB" sz="2500">
                <a:solidFill>
                  <a:schemeClr val="dk1"/>
                </a:solidFill>
                <a:latin typeface="Helvetica Neue"/>
                <a:ea typeface="Helvetica Neue"/>
                <a:cs typeface="Helvetica Neue"/>
                <a:sym typeface="Helvetica Neue"/>
              </a:rPr>
              <a:t>follow the instructions at:</a:t>
            </a:r>
            <a:r>
              <a:rPr lang="en-GB" sz="2500">
                <a:latin typeface="Helvetica Neue"/>
                <a:ea typeface="Helvetica Neue"/>
                <a:cs typeface="Helvetica Neue"/>
                <a:sym typeface="Helvetica Neue"/>
              </a:rPr>
              <a:t> </a:t>
            </a:r>
            <a:r>
              <a:rPr lang="en-GB" sz="1600" u="sng">
                <a:solidFill>
                  <a:srgbClr val="54BFB9"/>
                </a:solidFill>
                <a:latin typeface="Helvetica Neue"/>
                <a:ea typeface="Helvetica Neue"/>
                <a:cs typeface="Helvetica Neue"/>
                <a:sym typeface="Helvetica Neue"/>
                <a:hlinkClick r:id="rId4">
                  <a:extLst>
                    <a:ext uri="{A12FA001-AC4F-418D-AE19-62706E023703}">
                      <ahyp:hlinkClr val="tx"/>
                    </a:ext>
                  </a:extLst>
                </a:hlinkClick>
              </a:rPr>
              <a:t>https://github.com/firstcontributions/first-contributions</a:t>
            </a:r>
            <a:endParaRPr sz="2600">
              <a:solidFill>
                <a:srgbClr val="54BFB9"/>
              </a:solidFill>
              <a:latin typeface="Helvetica Neue"/>
              <a:ea typeface="Helvetica Neue"/>
              <a:cs typeface="Helvetica Neue"/>
              <a:sym typeface="Helvetica Neue"/>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44"/>
          <p:cNvSpPr txBox="1"/>
          <p:nvPr>
            <p:ph type="title"/>
          </p:nvPr>
        </p:nvSpPr>
        <p:spPr>
          <a:xfrm>
            <a:off x="628650" y="39284"/>
            <a:ext cx="7886700" cy="9942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F2F2F2"/>
              </a:buClr>
              <a:buSzPts val="4400"/>
              <a:buFont typeface="Calibri"/>
              <a:buNone/>
            </a:pPr>
            <a:r>
              <a:rPr lang="en-GB" sz="3600">
                <a:solidFill>
                  <a:schemeClr val="dk1"/>
                </a:solidFill>
                <a:latin typeface="Helvetica Neue"/>
                <a:ea typeface="Helvetica Neue"/>
                <a:cs typeface="Helvetica Neue"/>
                <a:sym typeface="Helvetica Neue"/>
              </a:rPr>
              <a:t>Read The Freaking Manual!</a:t>
            </a:r>
            <a:endParaRPr sz="3600">
              <a:solidFill>
                <a:schemeClr val="dk1"/>
              </a:solidFill>
              <a:latin typeface="Helvetica Neue"/>
              <a:ea typeface="Helvetica Neue"/>
              <a:cs typeface="Helvetica Neue"/>
              <a:sym typeface="Helvetica Neue"/>
            </a:endParaRPr>
          </a:p>
        </p:txBody>
      </p:sp>
      <p:sp>
        <p:nvSpPr>
          <p:cNvPr id="313" name="Google Shape;313;p44"/>
          <p:cNvSpPr txBox="1"/>
          <p:nvPr>
            <p:ph idx="1" type="body"/>
          </p:nvPr>
        </p:nvSpPr>
        <p:spPr>
          <a:xfrm>
            <a:off x="514350" y="3943821"/>
            <a:ext cx="7886700" cy="1077600"/>
          </a:xfrm>
          <a:prstGeom prst="rect">
            <a:avLst/>
          </a:prstGeom>
          <a:noFill/>
          <a:ln>
            <a:noFill/>
          </a:ln>
        </p:spPr>
        <p:txBody>
          <a:bodyPr anchorCtr="0" anchor="t" bIns="45700" lIns="91425" spcFirstLastPara="1" rIns="91425" wrap="square" tIns="45700">
            <a:noAutofit/>
          </a:bodyPr>
          <a:lstStyle/>
          <a:p>
            <a:pPr indent="-186690" lvl="0" marL="228600" rtl="0" algn="l">
              <a:lnSpc>
                <a:spcPct val="70000"/>
              </a:lnSpc>
              <a:spcBef>
                <a:spcPts val="0"/>
              </a:spcBef>
              <a:spcAft>
                <a:spcPts val="0"/>
              </a:spcAft>
              <a:buClr>
                <a:schemeClr val="lt1"/>
              </a:buClr>
              <a:buSzPts val="1740"/>
              <a:buFont typeface="Helvetica Neue"/>
              <a:buChar char="➢"/>
            </a:pPr>
            <a:r>
              <a:rPr lang="en-GB" sz="1740" u="sng">
                <a:solidFill>
                  <a:srgbClr val="54BFB9"/>
                </a:solidFill>
                <a:latin typeface="Helvetica Neue"/>
                <a:ea typeface="Helvetica Neue"/>
                <a:cs typeface="Helvetica Neue"/>
                <a:sym typeface="Helvetica Neue"/>
                <a:hlinkClick r:id="rId3">
                  <a:extLst>
                    <a:ext uri="{A12FA001-AC4F-418D-AE19-62706E023703}">
                      <ahyp:hlinkClr val="tx"/>
                    </a:ext>
                  </a:extLst>
                </a:hlinkClick>
              </a:rPr>
              <a:t>Git - Official book</a:t>
            </a:r>
            <a:endParaRPr sz="2080">
              <a:solidFill>
                <a:srgbClr val="54BFB9"/>
              </a:solidFill>
              <a:latin typeface="Helvetica Neue"/>
              <a:ea typeface="Helvetica Neue"/>
              <a:cs typeface="Helvetica Neue"/>
              <a:sym typeface="Helvetica Neue"/>
            </a:endParaRPr>
          </a:p>
          <a:p>
            <a:pPr indent="-186690" lvl="0" marL="228600" rtl="0" algn="l">
              <a:lnSpc>
                <a:spcPct val="70000"/>
              </a:lnSpc>
              <a:spcBef>
                <a:spcPts val="1000"/>
              </a:spcBef>
              <a:spcAft>
                <a:spcPts val="0"/>
              </a:spcAft>
              <a:buClr>
                <a:schemeClr val="lt1"/>
              </a:buClr>
              <a:buSzPts val="1740"/>
              <a:buFont typeface="Helvetica Neue"/>
              <a:buChar char="➢"/>
            </a:pPr>
            <a:r>
              <a:rPr lang="en-GB" sz="1740" u="sng">
                <a:solidFill>
                  <a:srgbClr val="54BFB9"/>
                </a:solidFill>
                <a:latin typeface="Helvetica Neue"/>
                <a:ea typeface="Helvetica Neue"/>
                <a:cs typeface="Helvetica Neue"/>
                <a:sym typeface="Helvetica Neue"/>
                <a:hlinkClick r:id="rId4">
                  <a:extLst>
                    <a:ext uri="{A12FA001-AC4F-418D-AE19-62706E023703}">
                      <ahyp:hlinkClr val="tx"/>
                    </a:ext>
                  </a:extLst>
                </a:hlinkClick>
              </a:rPr>
              <a:t>Roger Dudler, </a:t>
            </a:r>
            <a:r>
              <a:rPr i="1" lang="en-GB" sz="1740" u="sng">
                <a:solidFill>
                  <a:srgbClr val="54BFB9"/>
                </a:solidFill>
                <a:latin typeface="Helvetica Neue"/>
                <a:ea typeface="Helvetica Neue"/>
                <a:cs typeface="Helvetica Neue"/>
                <a:sym typeface="Helvetica Neue"/>
                <a:hlinkClick r:id="rId5">
                  <a:extLst>
                    <a:ext uri="{A12FA001-AC4F-418D-AE19-62706E023703}">
                      <ahyp:hlinkClr val="tx"/>
                    </a:ext>
                  </a:extLst>
                </a:hlinkClick>
              </a:rPr>
              <a:t>git – the simple guide</a:t>
            </a:r>
            <a:endParaRPr i="1" sz="1740">
              <a:solidFill>
                <a:srgbClr val="54BFB9"/>
              </a:solidFill>
              <a:latin typeface="Helvetica Neue"/>
              <a:ea typeface="Helvetica Neue"/>
              <a:cs typeface="Helvetica Neue"/>
              <a:sym typeface="Helvetica Neue"/>
            </a:endParaRPr>
          </a:p>
          <a:p>
            <a:pPr indent="-186690" lvl="0" marL="228600" rtl="0" algn="l">
              <a:lnSpc>
                <a:spcPct val="70000"/>
              </a:lnSpc>
              <a:spcBef>
                <a:spcPts val="1000"/>
              </a:spcBef>
              <a:spcAft>
                <a:spcPts val="0"/>
              </a:spcAft>
              <a:buClr>
                <a:schemeClr val="lt1"/>
              </a:buClr>
              <a:buSzPts val="1740"/>
              <a:buFont typeface="Helvetica Neue"/>
              <a:buChar char="➢"/>
            </a:pPr>
            <a:r>
              <a:rPr lang="en-GB" sz="1740" u="sng">
                <a:solidFill>
                  <a:srgbClr val="54BFB9"/>
                </a:solidFill>
                <a:latin typeface="Helvetica Neue"/>
                <a:ea typeface="Helvetica Neue"/>
                <a:cs typeface="Helvetica Neue"/>
                <a:sym typeface="Helvetica Neue"/>
                <a:hlinkClick r:id="rId6">
                  <a:extLst>
                    <a:ext uri="{A12FA001-AC4F-418D-AE19-62706E023703}">
                      <ahyp:hlinkClr val="tx"/>
                    </a:ext>
                  </a:extLst>
                </a:hlinkClick>
              </a:rPr>
              <a:t>Atlassian Bitbucket – Advanced Git Tutorials</a:t>
            </a:r>
            <a:r>
              <a:rPr lang="en-GB" sz="1740">
                <a:solidFill>
                  <a:srgbClr val="00B0F0"/>
                </a:solidFill>
                <a:latin typeface="Helvetica Neue"/>
                <a:ea typeface="Helvetica Neue"/>
                <a:cs typeface="Helvetica Neue"/>
                <a:sym typeface="Helvetica Neue"/>
              </a:rPr>
              <a:t> </a:t>
            </a:r>
            <a:endParaRPr sz="1740">
              <a:latin typeface="Helvetica Neue"/>
              <a:ea typeface="Helvetica Neue"/>
              <a:cs typeface="Helvetica Neue"/>
              <a:sym typeface="Helvetica Neue"/>
            </a:endParaRPr>
          </a:p>
        </p:txBody>
      </p:sp>
      <p:pic>
        <p:nvPicPr>
          <p:cNvPr descr="A picture containing sculpture, building, photo, sitting&#10;&#10;Description automatically generated" id="314" name="Google Shape;314;p44"/>
          <p:cNvPicPr preferRelativeResize="0"/>
          <p:nvPr/>
        </p:nvPicPr>
        <p:blipFill rotWithShape="1">
          <a:blip r:embed="rId7">
            <a:alphaModFix/>
          </a:blip>
          <a:srcRect b="13000" l="0" r="0" t="3250"/>
          <a:stretch/>
        </p:blipFill>
        <p:spPr>
          <a:xfrm>
            <a:off x="2070029" y="864260"/>
            <a:ext cx="5003942" cy="2514480"/>
          </a:xfrm>
          <a:prstGeom prst="rect">
            <a:avLst/>
          </a:prstGeom>
          <a:noFill/>
          <a:ln>
            <a:noFill/>
          </a:ln>
          <a:effectLst>
            <a:outerShdw blurRad="190500" rotWithShape="0" algn="tl">
              <a:srgbClr val="000000">
                <a:alpha val="69019"/>
              </a:srgbClr>
            </a:outerShdw>
          </a:effectLst>
        </p:spPr>
      </p:pic>
      <p:sp>
        <p:nvSpPr>
          <p:cNvPr id="315" name="Google Shape;315;p44"/>
          <p:cNvSpPr txBox="1"/>
          <p:nvPr/>
        </p:nvSpPr>
        <p:spPr>
          <a:xfrm>
            <a:off x="2626651" y="3461900"/>
            <a:ext cx="3890700" cy="297900"/>
          </a:xfrm>
          <a:prstGeom prst="rect">
            <a:avLst/>
          </a:prstGeom>
          <a:noFill/>
          <a:ln>
            <a:noFill/>
          </a:ln>
        </p:spPr>
        <p:txBody>
          <a:bodyPr anchorCtr="0" anchor="t" bIns="45700" lIns="91425" spcFirstLastPara="1" rIns="91425" wrap="square" tIns="45700">
            <a:noAutofit/>
          </a:bodyPr>
          <a:lstStyle/>
          <a:p>
            <a:pPr indent="0" lvl="0" marL="0" marR="0" rtl="0" algn="l">
              <a:lnSpc>
                <a:spcPct val="80000"/>
              </a:lnSpc>
              <a:spcBef>
                <a:spcPts val="0"/>
              </a:spcBef>
              <a:spcAft>
                <a:spcPts val="0"/>
              </a:spcAft>
              <a:buClr>
                <a:srgbClr val="F2F2F2"/>
              </a:buClr>
              <a:buSzPts val="1600"/>
              <a:buFont typeface="Arial"/>
              <a:buNone/>
            </a:pPr>
            <a:r>
              <a:rPr b="0" i="0" lang="en-GB" sz="1600" u="sng" cap="none" strike="noStrike">
                <a:solidFill>
                  <a:srgbClr val="54BFB9"/>
                </a:solidFill>
                <a:latin typeface="Helvetica Neue"/>
                <a:ea typeface="Helvetica Neue"/>
                <a:cs typeface="Helvetica Neue"/>
                <a:sym typeface="Helvetica Neue"/>
                <a:hlinkClick r:id="rId8">
                  <a:extLst>
                    <a:ext uri="{A12FA001-AC4F-418D-AE19-62706E023703}">
                      <ahyp:hlinkClr val="tx"/>
                    </a:ext>
                  </a:extLst>
                </a:hlinkClick>
              </a:rPr>
              <a:t>Jeremy Keith</a:t>
            </a:r>
            <a:r>
              <a:rPr b="0" i="0" lang="en-GB" sz="1600" u="none" cap="none" strike="noStrike">
                <a:solidFill>
                  <a:srgbClr val="F2F2F2"/>
                </a:solidFill>
                <a:latin typeface="Helvetica Neue"/>
                <a:ea typeface="Helvetica Neue"/>
                <a:cs typeface="Helvetica Neue"/>
                <a:sym typeface="Helvetica Neue"/>
              </a:rPr>
              <a:t> </a:t>
            </a:r>
            <a:r>
              <a:rPr b="0" i="0" lang="en-GB" sz="1600" u="none" cap="none" strike="noStrike">
                <a:solidFill>
                  <a:schemeClr val="dk1"/>
                </a:solidFill>
                <a:latin typeface="Helvetica Neue"/>
                <a:ea typeface="Helvetica Neue"/>
                <a:cs typeface="Helvetica Neue"/>
                <a:sym typeface="Helvetica Neue"/>
              </a:rPr>
              <a:t>from Brighton &amp; Hove, UK</a:t>
            </a:r>
            <a:endParaRPr b="0" i="0" sz="1400" u="none" cap="none" strike="noStrike">
              <a:solidFill>
                <a:schemeClr val="dk1"/>
              </a:solidFill>
              <a:latin typeface="Helvetica Neue"/>
              <a:ea typeface="Helvetica Neue"/>
              <a:cs typeface="Helvetica Neue"/>
              <a:sym typeface="Helvetica Neue"/>
            </a:endParaRPr>
          </a:p>
        </p:txBody>
      </p:sp>
      <p:sp>
        <p:nvSpPr>
          <p:cNvPr id="316" name="Google Shape;316;p44"/>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GB" sz="1000" u="none" cap="none" strike="noStrike">
                <a:solidFill>
                  <a:srgbClr val="EBEBEB"/>
                </a:solidFill>
                <a:latin typeface="Helvetica Neue"/>
                <a:ea typeface="Helvetica Neue"/>
                <a:cs typeface="Helvetica Neue"/>
                <a:sym typeface="Helvetica Neue"/>
              </a:rPr>
              <a:t>‹#›</a:t>
            </a:fld>
            <a:endParaRPr b="0" i="0" sz="1000" u="none" cap="none" strike="noStrike">
              <a:solidFill>
                <a:srgbClr val="EBEBEB"/>
              </a:solidFill>
              <a:latin typeface="Helvetica Neue"/>
              <a:ea typeface="Helvetica Neue"/>
              <a:cs typeface="Helvetica Neue"/>
              <a:sym typeface="Helvetica Neue"/>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18"/>
          <p:cNvSpPr txBox="1"/>
          <p:nvPr>
            <p:ph type="title"/>
          </p:nvPr>
        </p:nvSpPr>
        <p:spPr>
          <a:xfrm>
            <a:off x="628650" y="45244"/>
            <a:ext cx="7886700" cy="9942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F2F2F2"/>
              </a:buClr>
              <a:buSzPts val="4400"/>
              <a:buFont typeface="Calibri"/>
              <a:buNone/>
            </a:pPr>
            <a:r>
              <a:rPr b="0" lang="en-GB" sz="3600">
                <a:solidFill>
                  <a:schemeClr val="dk1"/>
                </a:solidFill>
                <a:latin typeface="Helvetica Neue"/>
                <a:ea typeface="Helvetica Neue"/>
                <a:cs typeface="Helvetica Neue"/>
                <a:sym typeface="Helvetica Neue"/>
              </a:rPr>
              <a:t>GitHub Authentication in Browser</a:t>
            </a:r>
            <a:endParaRPr b="0" sz="3600">
              <a:solidFill>
                <a:schemeClr val="dk1"/>
              </a:solidFill>
              <a:latin typeface="Helvetica Neue"/>
              <a:ea typeface="Helvetica Neue"/>
              <a:cs typeface="Helvetica Neue"/>
              <a:sym typeface="Helvetica Neue"/>
            </a:endParaRPr>
          </a:p>
        </p:txBody>
      </p:sp>
      <p:sp>
        <p:nvSpPr>
          <p:cNvPr id="84" name="Google Shape;84;p18"/>
          <p:cNvSpPr txBox="1"/>
          <p:nvPr>
            <p:ph idx="1" type="body"/>
          </p:nvPr>
        </p:nvSpPr>
        <p:spPr>
          <a:xfrm>
            <a:off x="628650" y="1039450"/>
            <a:ext cx="7886700" cy="3665400"/>
          </a:xfrm>
          <a:prstGeom prst="rect">
            <a:avLst/>
          </a:prstGeom>
          <a:noFill/>
          <a:ln>
            <a:noFill/>
          </a:ln>
        </p:spPr>
        <p:txBody>
          <a:bodyPr anchorCtr="0" anchor="t" bIns="45700" lIns="91425" spcFirstLastPara="1" rIns="91425" wrap="square" tIns="45700">
            <a:noAutofit/>
          </a:bodyPr>
          <a:lstStyle/>
          <a:p>
            <a:pPr indent="-127952" lvl="0" marL="228600" rtl="0" algn="just">
              <a:lnSpc>
                <a:spcPct val="115000"/>
              </a:lnSpc>
              <a:spcBef>
                <a:spcPts val="0"/>
              </a:spcBef>
              <a:spcAft>
                <a:spcPts val="0"/>
              </a:spcAft>
              <a:buClr>
                <a:schemeClr val="dk1"/>
              </a:buClr>
              <a:buSzPts val="1615"/>
              <a:buFont typeface="Helvetica Neue"/>
              <a:buAutoNum type="arabicPeriod"/>
            </a:pPr>
            <a:r>
              <a:rPr lang="en-GB" sz="1615">
                <a:solidFill>
                  <a:schemeClr val="dk1"/>
                </a:solidFill>
                <a:latin typeface="Helvetica Neue"/>
                <a:ea typeface="Helvetica Neue"/>
                <a:cs typeface="Helvetica Neue"/>
                <a:sym typeface="Helvetica Neue"/>
              </a:rPr>
              <a:t> Username and password only</a:t>
            </a:r>
            <a:endParaRPr sz="1615">
              <a:solidFill>
                <a:schemeClr val="dk1"/>
              </a:solidFill>
              <a:latin typeface="Helvetica Neue"/>
              <a:ea typeface="Helvetica Neue"/>
              <a:cs typeface="Helvetica Neue"/>
              <a:sym typeface="Helvetica Neue"/>
            </a:endParaRPr>
          </a:p>
          <a:p>
            <a:pPr indent="-331151" lvl="0" marL="914400" rtl="0" algn="just">
              <a:lnSpc>
                <a:spcPct val="115000"/>
              </a:lnSpc>
              <a:spcBef>
                <a:spcPts val="0"/>
              </a:spcBef>
              <a:spcAft>
                <a:spcPts val="0"/>
              </a:spcAft>
              <a:buClr>
                <a:schemeClr val="dk1"/>
              </a:buClr>
              <a:buSzPts val="1615"/>
              <a:buFont typeface="Helvetica Neue"/>
              <a:buChar char="➢"/>
            </a:pPr>
            <a:r>
              <a:rPr lang="en-GB" sz="1615" u="sng">
                <a:solidFill>
                  <a:schemeClr val="hlink"/>
                </a:solidFill>
                <a:latin typeface="Helvetica Neue"/>
                <a:ea typeface="Helvetica Neue"/>
                <a:cs typeface="Helvetica Neue"/>
                <a:sym typeface="Helvetica Neue"/>
                <a:hlinkClick r:id="rId3"/>
              </a:rPr>
              <a:t>How to create a strong password</a:t>
            </a:r>
            <a:endParaRPr sz="1615">
              <a:solidFill>
                <a:schemeClr val="dk1"/>
              </a:solidFill>
              <a:highlight>
                <a:srgbClr val="434343"/>
              </a:highlight>
              <a:latin typeface="Consolas"/>
              <a:ea typeface="Consolas"/>
              <a:cs typeface="Consolas"/>
              <a:sym typeface="Consolas"/>
            </a:endParaRPr>
          </a:p>
          <a:p>
            <a:pPr indent="0" lvl="1" marL="457200" rtl="0" algn="just">
              <a:lnSpc>
                <a:spcPct val="115000"/>
              </a:lnSpc>
              <a:spcBef>
                <a:spcPts val="500"/>
              </a:spcBef>
              <a:spcAft>
                <a:spcPts val="0"/>
              </a:spcAft>
              <a:buClr>
                <a:srgbClr val="F2F2F2"/>
              </a:buClr>
              <a:buSzPts val="1434"/>
              <a:buNone/>
            </a:pPr>
            <a:r>
              <a:t/>
            </a:r>
            <a:endParaRPr sz="1615">
              <a:solidFill>
                <a:schemeClr val="dk1"/>
              </a:solidFill>
              <a:latin typeface="Consolas"/>
              <a:ea typeface="Consolas"/>
              <a:cs typeface="Consolas"/>
              <a:sym typeface="Consolas"/>
            </a:endParaRPr>
          </a:p>
          <a:p>
            <a:pPr indent="-127952" lvl="0" marL="228600" rtl="0" algn="just">
              <a:lnSpc>
                <a:spcPct val="115000"/>
              </a:lnSpc>
              <a:spcBef>
                <a:spcPts val="1000"/>
              </a:spcBef>
              <a:spcAft>
                <a:spcPts val="0"/>
              </a:spcAft>
              <a:buClr>
                <a:schemeClr val="dk1"/>
              </a:buClr>
              <a:buSzPts val="1615"/>
              <a:buFont typeface="Helvetica Neue"/>
              <a:buAutoNum type="arabicPeriod" startAt="2"/>
            </a:pPr>
            <a:r>
              <a:rPr lang="en-GB" sz="1615">
                <a:solidFill>
                  <a:schemeClr val="dk1"/>
                </a:solidFill>
                <a:latin typeface="Helvetica Neue"/>
                <a:ea typeface="Helvetica Neue"/>
                <a:cs typeface="Helvetica Neue"/>
                <a:sym typeface="Helvetica Neue"/>
              </a:rPr>
              <a:t> Two-factor authentication (2FA—recommended)</a:t>
            </a:r>
            <a:endParaRPr sz="1615">
              <a:solidFill>
                <a:schemeClr val="dk1"/>
              </a:solidFill>
              <a:latin typeface="Helvetica Neue"/>
              <a:ea typeface="Helvetica Neue"/>
              <a:cs typeface="Helvetica Neue"/>
              <a:sym typeface="Helvetica Neue"/>
            </a:endParaRPr>
          </a:p>
          <a:p>
            <a:pPr indent="-331151" lvl="0" marL="914400" rtl="0" algn="just">
              <a:lnSpc>
                <a:spcPct val="115000"/>
              </a:lnSpc>
              <a:spcBef>
                <a:spcPts val="0"/>
              </a:spcBef>
              <a:spcAft>
                <a:spcPts val="0"/>
              </a:spcAft>
              <a:buClr>
                <a:schemeClr val="dk1"/>
              </a:buClr>
              <a:buSzPts val="1615"/>
              <a:buFont typeface="Helvetica Neue"/>
              <a:buChar char="➢"/>
            </a:pPr>
            <a:r>
              <a:rPr lang="en-GB" sz="1615">
                <a:solidFill>
                  <a:schemeClr val="dk1"/>
                </a:solidFill>
                <a:latin typeface="Helvetica Neue"/>
                <a:ea typeface="Helvetica Neue"/>
                <a:cs typeface="Helvetica Neue"/>
                <a:sym typeface="Helvetica Neue"/>
              </a:rPr>
              <a:t>via time-based one-time password (TOTP) app</a:t>
            </a:r>
            <a:endParaRPr sz="1615">
              <a:solidFill>
                <a:schemeClr val="dk1"/>
              </a:solidFill>
              <a:latin typeface="Helvetica Neue"/>
              <a:ea typeface="Helvetica Neue"/>
              <a:cs typeface="Helvetica Neue"/>
              <a:sym typeface="Helvetica Neue"/>
            </a:endParaRPr>
          </a:p>
          <a:p>
            <a:pPr indent="0" lvl="0" marL="914400" rtl="0" algn="just">
              <a:lnSpc>
                <a:spcPct val="115000"/>
              </a:lnSpc>
              <a:spcBef>
                <a:spcPts val="1000"/>
              </a:spcBef>
              <a:spcAft>
                <a:spcPts val="0"/>
              </a:spcAft>
              <a:buSzPts val="2800"/>
              <a:buNone/>
            </a:pPr>
            <a:r>
              <a:rPr lang="en-GB" sz="1615">
                <a:solidFill>
                  <a:schemeClr val="dk1"/>
                </a:solidFill>
                <a:latin typeface="Helvetica Neue"/>
                <a:ea typeface="Helvetica Neue"/>
                <a:cs typeface="Helvetica Neue"/>
                <a:sym typeface="Helvetica Neue"/>
              </a:rPr>
              <a:t>(e.g., </a:t>
            </a:r>
            <a:r>
              <a:rPr lang="en-GB" sz="1615" u="sng">
                <a:solidFill>
                  <a:schemeClr val="hlink"/>
                </a:solidFill>
                <a:latin typeface="Helvetica Neue"/>
                <a:ea typeface="Helvetica Neue"/>
                <a:cs typeface="Helvetica Neue"/>
                <a:sym typeface="Helvetica Neue"/>
                <a:hlinkClick r:id="rId4"/>
              </a:rPr>
              <a:t>Authy</a:t>
            </a:r>
            <a:r>
              <a:rPr lang="en-GB" sz="1615">
                <a:solidFill>
                  <a:schemeClr val="dk1"/>
                </a:solidFill>
                <a:latin typeface="Helvetica Neue"/>
                <a:ea typeface="Helvetica Neue"/>
                <a:cs typeface="Helvetica Neue"/>
                <a:sym typeface="Helvetica Neue"/>
              </a:rPr>
              <a:t>, </a:t>
            </a:r>
            <a:r>
              <a:rPr lang="en-GB" sz="1615" u="sng">
                <a:solidFill>
                  <a:schemeClr val="hlink"/>
                </a:solidFill>
                <a:latin typeface="Helvetica Neue"/>
                <a:ea typeface="Helvetica Neue"/>
                <a:cs typeface="Helvetica Neue"/>
                <a:sym typeface="Helvetica Neue"/>
                <a:hlinkClick r:id="rId5"/>
              </a:rPr>
              <a:t>1Password</a:t>
            </a:r>
            <a:r>
              <a:rPr lang="en-GB" sz="1615">
                <a:solidFill>
                  <a:schemeClr val="dk1"/>
                </a:solidFill>
                <a:latin typeface="Helvetica Neue"/>
                <a:ea typeface="Helvetica Neue"/>
                <a:cs typeface="Helvetica Neue"/>
                <a:sym typeface="Helvetica Neue"/>
              </a:rPr>
              <a:t>, </a:t>
            </a:r>
            <a:r>
              <a:rPr lang="en-GB" sz="1615" u="sng">
                <a:solidFill>
                  <a:schemeClr val="hlink"/>
                </a:solidFill>
                <a:latin typeface="Helvetica Neue"/>
                <a:ea typeface="Helvetica Neue"/>
                <a:cs typeface="Helvetica Neue"/>
                <a:sym typeface="Helvetica Neue"/>
                <a:hlinkClick r:id="rId6"/>
              </a:rPr>
              <a:t>LastPass Authenticator</a:t>
            </a:r>
            <a:r>
              <a:rPr lang="en-GB" sz="1615">
                <a:solidFill>
                  <a:schemeClr val="dk1"/>
                </a:solidFill>
                <a:latin typeface="Helvetica Neue"/>
                <a:ea typeface="Helvetica Neue"/>
                <a:cs typeface="Helvetica Neue"/>
                <a:sym typeface="Helvetica Neue"/>
              </a:rPr>
              <a:t>, </a:t>
            </a:r>
            <a:r>
              <a:rPr lang="en-GB" sz="1615" u="sng">
                <a:solidFill>
                  <a:schemeClr val="hlink"/>
                </a:solidFill>
                <a:latin typeface="Helvetica Neue"/>
                <a:ea typeface="Helvetica Neue"/>
                <a:cs typeface="Helvetica Neue"/>
                <a:sym typeface="Helvetica Neue"/>
                <a:hlinkClick r:id="rId7"/>
              </a:rPr>
              <a:t>Microsoft Authenticator</a:t>
            </a:r>
            <a:r>
              <a:rPr lang="en-GB" sz="1615">
                <a:solidFill>
                  <a:schemeClr val="dk1"/>
                </a:solidFill>
                <a:latin typeface="Helvetica Neue"/>
                <a:ea typeface="Helvetica Neue"/>
                <a:cs typeface="Helvetica Neue"/>
                <a:sym typeface="Helvetica Neue"/>
              </a:rPr>
              <a:t>)</a:t>
            </a:r>
            <a:endParaRPr sz="1615">
              <a:solidFill>
                <a:schemeClr val="dk1"/>
              </a:solidFill>
              <a:latin typeface="Helvetica Neue"/>
              <a:ea typeface="Helvetica Neue"/>
              <a:cs typeface="Helvetica Neue"/>
              <a:sym typeface="Helvetica Neue"/>
            </a:endParaRPr>
          </a:p>
          <a:p>
            <a:pPr indent="-331151" lvl="0" marL="914400" rtl="0" algn="just">
              <a:lnSpc>
                <a:spcPct val="115000"/>
              </a:lnSpc>
              <a:spcBef>
                <a:spcPts val="1000"/>
              </a:spcBef>
              <a:spcAft>
                <a:spcPts val="0"/>
              </a:spcAft>
              <a:buClr>
                <a:schemeClr val="dk1"/>
              </a:buClr>
              <a:buSzPts val="1615"/>
              <a:buFont typeface="Helvetica Neue"/>
              <a:buChar char="➢"/>
            </a:pPr>
            <a:r>
              <a:rPr lang="en-GB" sz="1615">
                <a:solidFill>
                  <a:schemeClr val="dk1"/>
                </a:solidFill>
                <a:latin typeface="Helvetica Neue"/>
                <a:ea typeface="Helvetica Neue"/>
                <a:cs typeface="Helvetica Neue"/>
                <a:sym typeface="Helvetica Neue"/>
              </a:rPr>
              <a:t>via text message</a:t>
            </a:r>
            <a:endParaRPr sz="1615">
              <a:solidFill>
                <a:schemeClr val="dk1"/>
              </a:solidFill>
              <a:latin typeface="Helvetica Neue"/>
              <a:ea typeface="Helvetica Neue"/>
              <a:cs typeface="Helvetica Neue"/>
              <a:sym typeface="Helvetica Neue"/>
            </a:endParaRPr>
          </a:p>
          <a:p>
            <a:pPr indent="-331151" lvl="0" marL="914400" rtl="0" algn="just">
              <a:lnSpc>
                <a:spcPct val="115000"/>
              </a:lnSpc>
              <a:spcBef>
                <a:spcPts val="1000"/>
              </a:spcBef>
              <a:spcAft>
                <a:spcPts val="0"/>
              </a:spcAft>
              <a:buClr>
                <a:schemeClr val="dk1"/>
              </a:buClr>
              <a:buSzPts val="1615"/>
              <a:buFont typeface="Helvetica Neue"/>
              <a:buChar char="➢"/>
            </a:pPr>
            <a:r>
              <a:rPr lang="en-GB" sz="1615">
                <a:solidFill>
                  <a:schemeClr val="dk1"/>
                </a:solidFill>
                <a:latin typeface="Helvetica Neue"/>
                <a:ea typeface="Helvetica Neue"/>
                <a:cs typeface="Helvetica Neue"/>
                <a:sym typeface="Helvetica Neue"/>
              </a:rPr>
              <a:t>via </a:t>
            </a:r>
            <a:r>
              <a:rPr lang="en-GB" sz="1615" u="sng">
                <a:solidFill>
                  <a:schemeClr val="hlink"/>
                </a:solidFill>
                <a:latin typeface="Helvetica Neue"/>
                <a:ea typeface="Helvetica Neue"/>
                <a:cs typeface="Helvetica Neue"/>
                <a:sym typeface="Helvetica Neue"/>
                <a:hlinkClick r:id="rId8"/>
              </a:rPr>
              <a:t>GitHub Mobile</a:t>
            </a:r>
            <a:r>
              <a:rPr lang="en-GB" sz="1615">
                <a:solidFill>
                  <a:schemeClr val="dk1"/>
                </a:solidFill>
                <a:latin typeface="Helvetica Neue"/>
                <a:ea typeface="Helvetica Neue"/>
                <a:cs typeface="Helvetica Neue"/>
                <a:sym typeface="Helvetica Neue"/>
              </a:rPr>
              <a:t> app</a:t>
            </a:r>
            <a:endParaRPr sz="1615">
              <a:solidFill>
                <a:schemeClr val="dk1"/>
              </a:solidFill>
              <a:latin typeface="Helvetica Neue"/>
              <a:ea typeface="Helvetica Neue"/>
              <a:cs typeface="Helvetica Neue"/>
              <a:sym typeface="Helvetica Neue"/>
            </a:endParaRPr>
          </a:p>
          <a:p>
            <a:pPr indent="0" lvl="0" marL="914400" rtl="0" algn="just">
              <a:lnSpc>
                <a:spcPct val="115000"/>
              </a:lnSpc>
              <a:spcBef>
                <a:spcPts val="1000"/>
              </a:spcBef>
              <a:spcAft>
                <a:spcPts val="0"/>
              </a:spcAft>
              <a:buSzPts val="2800"/>
              <a:buNone/>
            </a:pPr>
            <a:r>
              <a:rPr lang="en-GB" sz="1515">
                <a:solidFill>
                  <a:schemeClr val="dk1"/>
                </a:solidFill>
                <a:latin typeface="Helvetica Neue"/>
                <a:ea typeface="Helvetica Neue"/>
                <a:cs typeface="Helvetica Neue"/>
                <a:sym typeface="Helvetica Neue"/>
              </a:rPr>
              <a:t>(You must have already configured 2FA via a TOTP mobile app or via SMS.)</a:t>
            </a:r>
            <a:endParaRPr sz="1515">
              <a:solidFill>
                <a:schemeClr val="dk1"/>
              </a:solidFill>
              <a:latin typeface="Helvetica Neue"/>
              <a:ea typeface="Helvetica Neue"/>
              <a:cs typeface="Helvetica Neue"/>
              <a:sym typeface="Helvetica Neue"/>
            </a:endParaRPr>
          </a:p>
          <a:p>
            <a:pPr indent="0" lvl="0" marL="914400" rtl="0" algn="just">
              <a:lnSpc>
                <a:spcPct val="115000"/>
              </a:lnSpc>
              <a:spcBef>
                <a:spcPts val="1000"/>
              </a:spcBef>
              <a:spcAft>
                <a:spcPts val="0"/>
              </a:spcAft>
              <a:buSzPts val="2800"/>
              <a:buNone/>
            </a:pPr>
            <a:r>
              <a:t/>
            </a:r>
            <a:endParaRPr sz="1215">
              <a:solidFill>
                <a:schemeClr val="dk1"/>
              </a:solidFill>
              <a:latin typeface="Helvetica Neue"/>
              <a:ea typeface="Helvetica Neue"/>
              <a:cs typeface="Helvetica Neue"/>
              <a:sym typeface="Helvetica Neue"/>
            </a:endParaRPr>
          </a:p>
          <a:p>
            <a:pPr indent="0" lvl="0" marL="0" rtl="0" algn="just">
              <a:lnSpc>
                <a:spcPct val="95000"/>
              </a:lnSpc>
              <a:spcBef>
                <a:spcPts val="1000"/>
              </a:spcBef>
              <a:spcAft>
                <a:spcPts val="0"/>
              </a:spcAft>
              <a:buClr>
                <a:srgbClr val="FFC000"/>
              </a:buClr>
              <a:buSzPts val="1721"/>
              <a:buNone/>
            </a:pPr>
            <a:r>
              <a:rPr lang="en-GB" sz="1355" u="sng">
                <a:solidFill>
                  <a:schemeClr val="dk1"/>
                </a:solidFill>
                <a:latin typeface="Helvetica Neue"/>
                <a:ea typeface="Helvetica Neue"/>
                <a:cs typeface="Helvetica Neue"/>
                <a:sym typeface="Helvetica Neue"/>
                <a:hlinkClick r:id="rId9">
                  <a:extLst>
                    <a:ext uri="{A12FA001-AC4F-418D-AE19-62706E023703}">
                      <ahyp:hlinkClr val="tx"/>
                    </a:ext>
                  </a:extLst>
                </a:hlinkClick>
              </a:rPr>
              <a:t>GitHub Docs, </a:t>
            </a:r>
            <a:r>
              <a:rPr i="1" lang="en-GB" sz="1355" u="sng">
                <a:solidFill>
                  <a:schemeClr val="dk1"/>
                </a:solidFill>
                <a:latin typeface="Helvetica Neue"/>
                <a:ea typeface="Helvetica Neue"/>
                <a:cs typeface="Helvetica Neue"/>
                <a:sym typeface="Helvetica Neue"/>
                <a:hlinkClick r:id="rId10">
                  <a:extLst>
                    <a:ext uri="{A12FA001-AC4F-418D-AE19-62706E023703}">
                      <ahyp:hlinkClr val="tx"/>
                    </a:ext>
                  </a:extLst>
                </a:hlinkClick>
              </a:rPr>
              <a:t>Authenticating in your browser</a:t>
            </a:r>
            <a:endParaRPr i="1" sz="1355">
              <a:solidFill>
                <a:schemeClr val="dk1"/>
              </a:solidFill>
              <a:latin typeface="Helvetica Neue"/>
              <a:ea typeface="Helvetica Neue"/>
              <a:cs typeface="Helvetica Neue"/>
              <a:sym typeface="Helvetica Neue"/>
            </a:endParaRPr>
          </a:p>
        </p:txBody>
      </p:sp>
      <p:sp>
        <p:nvSpPr>
          <p:cNvPr id="85" name="Google Shape;85;p18"/>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GB" sz="1000" u="none" cap="none" strike="noStrike">
                <a:solidFill>
                  <a:srgbClr val="EBEBEB"/>
                </a:solidFill>
                <a:latin typeface="Helvetica Neue"/>
                <a:ea typeface="Helvetica Neue"/>
                <a:cs typeface="Helvetica Neue"/>
                <a:sym typeface="Helvetica Neue"/>
              </a:rPr>
              <a:t>‹#›</a:t>
            </a:fld>
            <a:endParaRPr b="0" i="0" sz="1000" u="none" cap="none" strike="noStrike">
              <a:solidFill>
                <a:srgbClr val="EBEBEB"/>
              </a:solidFill>
              <a:latin typeface="Helvetica Neue"/>
              <a:ea typeface="Helvetica Neue"/>
              <a:cs typeface="Helvetica Neue"/>
              <a:sym typeface="Helvetica Neue"/>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sp>
        <p:nvSpPr>
          <p:cNvPr id="321" name="Google Shape;321;p45"/>
          <p:cNvSpPr txBox="1"/>
          <p:nvPr/>
        </p:nvSpPr>
        <p:spPr>
          <a:xfrm>
            <a:off x="1654473" y="1408625"/>
            <a:ext cx="5873100" cy="1816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F4F4F4"/>
              </a:buClr>
              <a:buSzPts val="2800"/>
              <a:buFont typeface="Cambria"/>
              <a:buNone/>
            </a:pPr>
            <a:r>
              <a:rPr b="0" i="0" lang="en-GB" sz="3200" u="none" cap="none" strike="noStrike">
                <a:solidFill>
                  <a:schemeClr val="dk1"/>
                </a:solidFill>
                <a:latin typeface="Helvetica Neue"/>
                <a:ea typeface="Helvetica Neue"/>
                <a:cs typeface="Helvetica Neue"/>
                <a:sym typeface="Helvetica Neue"/>
              </a:rPr>
              <a:t>Thank you!</a:t>
            </a:r>
            <a:endParaRPr b="0" i="0" sz="3200" u="none" cap="none" strike="noStrike">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F4F4F4"/>
              </a:buClr>
              <a:buSzPts val="2800"/>
              <a:buFont typeface="Cambria"/>
              <a:buNone/>
            </a:pPr>
            <a:r>
              <a:t/>
            </a:r>
            <a:endParaRPr b="0" i="0" sz="2800" u="none" cap="none" strike="noStrike">
              <a:solidFill>
                <a:srgbClr val="F4F4F4"/>
              </a:solidFill>
              <a:latin typeface="Helvetica Neue"/>
              <a:ea typeface="Helvetica Neue"/>
              <a:cs typeface="Helvetica Neue"/>
              <a:sym typeface="Helvetica Neue"/>
            </a:endParaRPr>
          </a:p>
          <a:p>
            <a:pPr indent="0" lvl="0" marL="0" marR="0" rtl="0" algn="ctr">
              <a:lnSpc>
                <a:spcPct val="100000"/>
              </a:lnSpc>
              <a:spcBef>
                <a:spcPts val="0"/>
              </a:spcBef>
              <a:spcAft>
                <a:spcPts val="0"/>
              </a:spcAft>
              <a:buClr>
                <a:srgbClr val="F4F4F4"/>
              </a:buClr>
              <a:buSzPts val="2800"/>
              <a:buFont typeface="Cambria"/>
              <a:buNone/>
            </a:pPr>
            <a:r>
              <a:rPr b="0" i="0" lang="en-GB" sz="3000" u="none" cap="none" strike="noStrike">
                <a:solidFill>
                  <a:srgbClr val="93C47D"/>
                </a:solidFill>
                <a:latin typeface="Helvetica Neue"/>
                <a:ea typeface="Helvetica Neue"/>
                <a:cs typeface="Helvetica Neue"/>
                <a:sym typeface="Helvetica Neue"/>
              </a:rPr>
              <a:t>while ( ! ( succeed = try() ) );</a:t>
            </a:r>
            <a:endParaRPr b="0" i="0" sz="3000" u="none" cap="none" strike="noStrike">
              <a:solidFill>
                <a:srgbClr val="93C47D"/>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F4F4F4"/>
              </a:buClr>
              <a:buSzPts val="2800"/>
              <a:buFont typeface="Cambria"/>
              <a:buNone/>
            </a:pPr>
            <a:r>
              <a:t/>
            </a:r>
            <a:endParaRPr b="0" i="0" sz="2800" u="none" cap="none" strike="noStrike">
              <a:solidFill>
                <a:srgbClr val="F4F4F4"/>
              </a:solidFill>
              <a:latin typeface="Helvetica Neue"/>
              <a:ea typeface="Helvetica Neue"/>
              <a:cs typeface="Helvetica Neue"/>
              <a:sym typeface="Helvetica Neue"/>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19"/>
          <p:cNvSpPr txBox="1"/>
          <p:nvPr>
            <p:ph type="title"/>
          </p:nvPr>
        </p:nvSpPr>
        <p:spPr>
          <a:xfrm>
            <a:off x="628650" y="45244"/>
            <a:ext cx="7886700" cy="9942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F2F2F2"/>
              </a:buClr>
              <a:buSzPts val="4400"/>
              <a:buFont typeface="Calibri"/>
              <a:buNone/>
            </a:pPr>
            <a:r>
              <a:rPr b="0" lang="en-GB" sz="3600">
                <a:solidFill>
                  <a:schemeClr val="dk1"/>
                </a:solidFill>
                <a:latin typeface="Helvetica Neue"/>
                <a:ea typeface="Helvetica Neue"/>
                <a:cs typeface="Helvetica Neue"/>
                <a:sym typeface="Helvetica Neue"/>
              </a:rPr>
              <a:t>Git Configuration in Command Line</a:t>
            </a:r>
            <a:endParaRPr b="0" sz="3600">
              <a:solidFill>
                <a:schemeClr val="dk1"/>
              </a:solidFill>
              <a:latin typeface="Helvetica Neue"/>
              <a:ea typeface="Helvetica Neue"/>
              <a:cs typeface="Helvetica Neue"/>
              <a:sym typeface="Helvetica Neue"/>
            </a:endParaRPr>
          </a:p>
        </p:txBody>
      </p:sp>
      <p:sp>
        <p:nvSpPr>
          <p:cNvPr id="91" name="Google Shape;91;p19"/>
          <p:cNvSpPr txBox="1"/>
          <p:nvPr>
            <p:ph idx="1" type="body"/>
          </p:nvPr>
        </p:nvSpPr>
        <p:spPr>
          <a:xfrm>
            <a:off x="171450" y="1039450"/>
            <a:ext cx="8472900" cy="3807600"/>
          </a:xfrm>
          <a:prstGeom prst="rect">
            <a:avLst/>
          </a:prstGeom>
          <a:noFill/>
          <a:ln>
            <a:noFill/>
          </a:ln>
        </p:spPr>
        <p:txBody>
          <a:bodyPr anchorCtr="0" anchor="t" bIns="45700" lIns="91425" spcFirstLastPara="1" rIns="91425" wrap="square" tIns="45700">
            <a:normAutofit/>
          </a:bodyPr>
          <a:lstStyle/>
          <a:p>
            <a:pPr indent="-172720" lvl="0" marL="228600" rtl="0" algn="l">
              <a:lnSpc>
                <a:spcPct val="105000"/>
              </a:lnSpc>
              <a:spcBef>
                <a:spcPts val="0"/>
              </a:spcBef>
              <a:spcAft>
                <a:spcPts val="0"/>
              </a:spcAft>
              <a:buClr>
                <a:schemeClr val="dk1"/>
              </a:buClr>
              <a:buSzPts val="2320"/>
              <a:buChar char="•"/>
            </a:pPr>
            <a:r>
              <a:rPr lang="en-GB" sz="2320">
                <a:solidFill>
                  <a:schemeClr val="dk1"/>
                </a:solidFill>
              </a:rPr>
              <a:t> Set up user’s name and email</a:t>
            </a:r>
            <a:endParaRPr sz="1979">
              <a:solidFill>
                <a:schemeClr val="dk1"/>
              </a:solidFill>
            </a:endParaRPr>
          </a:p>
          <a:p>
            <a:pPr indent="0" lvl="1" marL="457200" rtl="0" algn="l">
              <a:lnSpc>
                <a:spcPct val="105000"/>
              </a:lnSpc>
              <a:spcBef>
                <a:spcPts val="500"/>
              </a:spcBef>
              <a:spcAft>
                <a:spcPts val="0"/>
              </a:spcAft>
              <a:buClr>
                <a:srgbClr val="F2F2F2"/>
              </a:buClr>
              <a:buSzPts val="1700"/>
              <a:buNone/>
            </a:pPr>
            <a:r>
              <a:rPr lang="en-GB" sz="1400">
                <a:solidFill>
                  <a:srgbClr val="FFFFFF"/>
                </a:solidFill>
                <a:highlight>
                  <a:srgbClr val="434343"/>
                </a:highlight>
                <a:latin typeface="Consolas"/>
                <a:ea typeface="Consolas"/>
                <a:cs typeface="Consolas"/>
                <a:sym typeface="Consolas"/>
              </a:rPr>
              <a:t>$ git config --global user.name “FIRST_NAME LAST_NAME”</a:t>
            </a:r>
            <a:endParaRPr sz="1740">
              <a:solidFill>
                <a:srgbClr val="FFFFFF"/>
              </a:solidFill>
              <a:highlight>
                <a:srgbClr val="434343"/>
              </a:highlight>
              <a:latin typeface="Consolas"/>
              <a:ea typeface="Consolas"/>
              <a:cs typeface="Consolas"/>
              <a:sym typeface="Consolas"/>
            </a:endParaRPr>
          </a:p>
          <a:p>
            <a:pPr indent="0" lvl="1" marL="457200" rtl="0" algn="l">
              <a:lnSpc>
                <a:spcPct val="105000"/>
              </a:lnSpc>
              <a:spcBef>
                <a:spcPts val="500"/>
              </a:spcBef>
              <a:spcAft>
                <a:spcPts val="0"/>
              </a:spcAft>
              <a:buClr>
                <a:srgbClr val="F2F2F2"/>
              </a:buClr>
              <a:buSzPts val="1700"/>
              <a:buNone/>
            </a:pPr>
            <a:r>
              <a:rPr lang="en-GB" sz="1400">
                <a:solidFill>
                  <a:srgbClr val="FFFFFF"/>
                </a:solidFill>
                <a:highlight>
                  <a:srgbClr val="434343"/>
                </a:highlight>
                <a:latin typeface="Consolas"/>
                <a:ea typeface="Consolas"/>
                <a:cs typeface="Consolas"/>
                <a:sym typeface="Consolas"/>
              </a:rPr>
              <a:t>$ git config --global user.email “MY_EMAIL@example.com”</a:t>
            </a:r>
            <a:endParaRPr sz="1400">
              <a:solidFill>
                <a:srgbClr val="FFFFFF"/>
              </a:solidFill>
              <a:highlight>
                <a:srgbClr val="434343"/>
              </a:highlight>
              <a:latin typeface="Consolas"/>
              <a:ea typeface="Consolas"/>
              <a:cs typeface="Consolas"/>
              <a:sym typeface="Consolas"/>
            </a:endParaRPr>
          </a:p>
          <a:p>
            <a:pPr indent="0" lvl="1" marL="457200" rtl="0" algn="l">
              <a:lnSpc>
                <a:spcPct val="105000"/>
              </a:lnSpc>
              <a:spcBef>
                <a:spcPts val="500"/>
              </a:spcBef>
              <a:spcAft>
                <a:spcPts val="0"/>
              </a:spcAft>
              <a:buClr>
                <a:srgbClr val="F2F2F2"/>
              </a:buClr>
              <a:buSzPts val="1700"/>
              <a:buNone/>
            </a:pPr>
            <a:r>
              <a:t/>
            </a:r>
            <a:endParaRPr sz="1300">
              <a:solidFill>
                <a:srgbClr val="FFFFFF"/>
              </a:solidFill>
              <a:latin typeface="Consolas"/>
              <a:ea typeface="Consolas"/>
              <a:cs typeface="Consolas"/>
              <a:sym typeface="Consolas"/>
            </a:endParaRPr>
          </a:p>
          <a:p>
            <a:pPr indent="-172720" lvl="0" marL="228600" rtl="0" algn="l">
              <a:lnSpc>
                <a:spcPct val="105000"/>
              </a:lnSpc>
              <a:spcBef>
                <a:spcPts val="1000"/>
              </a:spcBef>
              <a:spcAft>
                <a:spcPts val="0"/>
              </a:spcAft>
              <a:buClr>
                <a:schemeClr val="dk1"/>
              </a:buClr>
              <a:buSzPts val="2320"/>
              <a:buChar char="•"/>
            </a:pPr>
            <a:r>
              <a:rPr lang="en-GB" sz="2320">
                <a:solidFill>
                  <a:schemeClr val="dk1"/>
                </a:solidFill>
              </a:rPr>
              <a:t> (Optional) Change your default Git editor</a:t>
            </a:r>
            <a:endParaRPr sz="1979">
              <a:solidFill>
                <a:schemeClr val="dk1"/>
              </a:solidFill>
            </a:endParaRPr>
          </a:p>
          <a:p>
            <a:pPr indent="0" lvl="1" marL="457200" rtl="0" algn="l">
              <a:lnSpc>
                <a:spcPct val="105000"/>
              </a:lnSpc>
              <a:spcBef>
                <a:spcPts val="500"/>
              </a:spcBef>
              <a:spcAft>
                <a:spcPts val="0"/>
              </a:spcAft>
              <a:buClr>
                <a:srgbClr val="F2F2F2"/>
              </a:buClr>
              <a:buSzPts val="1700"/>
              <a:buNone/>
            </a:pPr>
            <a:r>
              <a:rPr lang="en-GB" sz="1400">
                <a:solidFill>
                  <a:srgbClr val="FFFFFF"/>
                </a:solidFill>
                <a:highlight>
                  <a:srgbClr val="434343"/>
                </a:highlight>
                <a:latin typeface="Consolas"/>
                <a:ea typeface="Consolas"/>
                <a:cs typeface="Consolas"/>
                <a:sym typeface="Consolas"/>
              </a:rPr>
              <a:t>$ git config --global core.editor “nano”</a:t>
            </a:r>
            <a:endParaRPr sz="1400">
              <a:solidFill>
                <a:srgbClr val="FFFFFF"/>
              </a:solidFill>
              <a:highlight>
                <a:srgbClr val="434343"/>
              </a:highlight>
              <a:latin typeface="Consolas"/>
              <a:ea typeface="Consolas"/>
              <a:cs typeface="Consolas"/>
              <a:sym typeface="Consolas"/>
            </a:endParaRPr>
          </a:p>
          <a:p>
            <a:pPr indent="0" lvl="1" marL="457200" rtl="0" algn="l">
              <a:lnSpc>
                <a:spcPct val="105000"/>
              </a:lnSpc>
              <a:spcBef>
                <a:spcPts val="500"/>
              </a:spcBef>
              <a:spcAft>
                <a:spcPts val="0"/>
              </a:spcAft>
              <a:buClr>
                <a:srgbClr val="F2F2F2"/>
              </a:buClr>
              <a:buSzPts val="1700"/>
              <a:buNone/>
            </a:pPr>
            <a:r>
              <a:t/>
            </a:r>
            <a:endParaRPr sz="1300">
              <a:latin typeface="Consolas"/>
              <a:ea typeface="Consolas"/>
              <a:cs typeface="Consolas"/>
              <a:sym typeface="Consolas"/>
            </a:endParaRPr>
          </a:p>
          <a:p>
            <a:pPr indent="0" lvl="0" marL="0" rtl="0" algn="just">
              <a:lnSpc>
                <a:spcPct val="105000"/>
              </a:lnSpc>
              <a:spcBef>
                <a:spcPts val="1000"/>
              </a:spcBef>
              <a:spcAft>
                <a:spcPts val="0"/>
              </a:spcAft>
              <a:buClr>
                <a:srgbClr val="FFC000"/>
              </a:buClr>
              <a:buSzPts val="2040"/>
              <a:buNone/>
            </a:pPr>
            <a:r>
              <a:rPr lang="en-GB" sz="1640">
                <a:solidFill>
                  <a:schemeClr val="dk1"/>
                </a:solidFill>
              </a:rPr>
              <a:t>The options above configure Git globally.</a:t>
            </a:r>
            <a:endParaRPr sz="1640">
              <a:solidFill>
                <a:schemeClr val="dk1"/>
              </a:solidFill>
            </a:endParaRPr>
          </a:p>
          <a:p>
            <a:pPr indent="0" lvl="0" marL="0" rtl="0" algn="just">
              <a:lnSpc>
                <a:spcPct val="105000"/>
              </a:lnSpc>
              <a:spcBef>
                <a:spcPts val="1000"/>
              </a:spcBef>
              <a:spcAft>
                <a:spcPts val="0"/>
              </a:spcAft>
              <a:buClr>
                <a:srgbClr val="FFC000"/>
              </a:buClr>
              <a:buSzPts val="2040"/>
              <a:buNone/>
            </a:pPr>
            <a:r>
              <a:rPr lang="en-GB" sz="1640">
                <a:solidFill>
                  <a:schemeClr val="dk1"/>
                </a:solidFill>
              </a:rPr>
              <a:t>If you want to apply changes to a single repo then omit </a:t>
            </a:r>
            <a:r>
              <a:rPr i="1" lang="en-GB" sz="1640">
                <a:solidFill>
                  <a:schemeClr val="dk1"/>
                </a:solidFill>
              </a:rPr>
              <a:t>--global</a:t>
            </a:r>
            <a:r>
              <a:rPr lang="en-GB" sz="1640">
                <a:solidFill>
                  <a:schemeClr val="dk1"/>
                </a:solidFill>
              </a:rPr>
              <a:t> from the commands</a:t>
            </a:r>
            <a:r>
              <a:rPr lang="en-GB" sz="1640"/>
              <a:t>.</a:t>
            </a:r>
            <a:endParaRPr sz="1979"/>
          </a:p>
        </p:txBody>
      </p:sp>
      <p:sp>
        <p:nvSpPr>
          <p:cNvPr id="92" name="Google Shape;92;p19"/>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GB" sz="1000" u="none" cap="none" strike="noStrike">
                <a:solidFill>
                  <a:srgbClr val="EBEBEB"/>
                </a:solidFill>
                <a:latin typeface="Helvetica Neue"/>
                <a:ea typeface="Helvetica Neue"/>
                <a:cs typeface="Helvetica Neue"/>
                <a:sym typeface="Helvetica Neue"/>
              </a:rPr>
              <a:t>‹#›</a:t>
            </a:fld>
            <a:endParaRPr b="0" i="0" sz="1000" u="none" cap="none" strike="noStrike">
              <a:solidFill>
                <a:srgbClr val="EBEBEB"/>
              </a:solidFill>
              <a:latin typeface="Helvetica Neue"/>
              <a:ea typeface="Helvetica Neue"/>
              <a:cs typeface="Helvetica Neue"/>
              <a:sym typeface="Helvetica Neue"/>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20"/>
          <p:cNvSpPr txBox="1"/>
          <p:nvPr>
            <p:ph type="title"/>
          </p:nvPr>
        </p:nvSpPr>
        <p:spPr>
          <a:xfrm>
            <a:off x="628650" y="45244"/>
            <a:ext cx="7886700" cy="9942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F2F2F2"/>
              </a:buClr>
              <a:buSzPts val="4400"/>
              <a:buFont typeface="Calibri"/>
              <a:buNone/>
            </a:pPr>
            <a:r>
              <a:rPr b="0" lang="en-GB" sz="3600">
                <a:solidFill>
                  <a:schemeClr val="dk1"/>
                </a:solidFill>
                <a:latin typeface="Helvetica Neue"/>
                <a:ea typeface="Helvetica Neue"/>
                <a:cs typeface="Helvetica Neue"/>
                <a:sym typeface="Helvetica Neue"/>
              </a:rPr>
              <a:t>Git Authentication in Command Line</a:t>
            </a:r>
            <a:endParaRPr b="0" sz="3600">
              <a:solidFill>
                <a:schemeClr val="dk1"/>
              </a:solidFill>
              <a:latin typeface="Helvetica Neue"/>
              <a:ea typeface="Helvetica Neue"/>
              <a:cs typeface="Helvetica Neue"/>
              <a:sym typeface="Helvetica Neue"/>
            </a:endParaRPr>
          </a:p>
        </p:txBody>
      </p:sp>
      <p:sp>
        <p:nvSpPr>
          <p:cNvPr id="98" name="Google Shape;98;p20"/>
          <p:cNvSpPr txBox="1"/>
          <p:nvPr>
            <p:ph idx="1" type="body"/>
          </p:nvPr>
        </p:nvSpPr>
        <p:spPr>
          <a:xfrm>
            <a:off x="628650" y="1039450"/>
            <a:ext cx="7886700" cy="3807600"/>
          </a:xfrm>
          <a:prstGeom prst="rect">
            <a:avLst/>
          </a:prstGeom>
          <a:noFill/>
          <a:ln>
            <a:noFill/>
          </a:ln>
        </p:spPr>
        <p:txBody>
          <a:bodyPr anchorCtr="0" anchor="t" bIns="45700" lIns="91425" spcFirstLastPara="1" rIns="91425" wrap="square" tIns="45700">
            <a:noAutofit/>
          </a:bodyPr>
          <a:lstStyle/>
          <a:p>
            <a:pPr indent="-166370" lvl="0" marL="228600" rtl="0" algn="l">
              <a:lnSpc>
                <a:spcPct val="130000"/>
              </a:lnSpc>
              <a:spcBef>
                <a:spcPts val="0"/>
              </a:spcBef>
              <a:spcAft>
                <a:spcPts val="0"/>
              </a:spcAft>
              <a:buClr>
                <a:schemeClr val="dk1"/>
              </a:buClr>
              <a:buSzPts val="2220"/>
              <a:buFont typeface="Helvetica Neue"/>
              <a:buAutoNum type="arabicPeriod"/>
            </a:pPr>
            <a:r>
              <a:rPr lang="en-GB" sz="2220">
                <a:latin typeface="Helvetica Neue"/>
                <a:ea typeface="Helvetica Neue"/>
                <a:cs typeface="Helvetica Neue"/>
                <a:sym typeface="Helvetica Neue"/>
              </a:rPr>
              <a:t> </a:t>
            </a:r>
            <a:r>
              <a:rPr b="1" lang="en-GB" sz="2220">
                <a:solidFill>
                  <a:schemeClr val="dk1"/>
                </a:solidFill>
              </a:rPr>
              <a:t>HTTPS</a:t>
            </a:r>
            <a:r>
              <a:rPr lang="en-GB" sz="2220">
                <a:latin typeface="Helvetica Neue"/>
                <a:ea typeface="Helvetica Neue"/>
                <a:cs typeface="Helvetica Neue"/>
                <a:sym typeface="Helvetica Neue"/>
              </a:rPr>
              <a:t> connection</a:t>
            </a:r>
            <a:endParaRPr sz="2220">
              <a:latin typeface="Helvetica Neue"/>
              <a:ea typeface="Helvetica Neue"/>
              <a:cs typeface="Helvetica Neue"/>
              <a:sym typeface="Helvetica Neue"/>
            </a:endParaRPr>
          </a:p>
          <a:p>
            <a:pPr indent="-217169" lvl="1" marL="685800" rtl="0" algn="l">
              <a:lnSpc>
                <a:spcPct val="130000"/>
              </a:lnSpc>
              <a:spcBef>
                <a:spcPts val="0"/>
              </a:spcBef>
              <a:spcAft>
                <a:spcPts val="0"/>
              </a:spcAft>
              <a:buClr>
                <a:schemeClr val="dk1"/>
              </a:buClr>
              <a:buSzPts val="2220"/>
              <a:buFont typeface="Helvetica Neue"/>
              <a:buChar char="➢"/>
            </a:pPr>
            <a:r>
              <a:rPr lang="en-GB" sz="2220">
                <a:solidFill>
                  <a:schemeClr val="dk1"/>
                </a:solidFill>
                <a:latin typeface="Helvetica Neue"/>
                <a:ea typeface="Helvetica Neue"/>
                <a:cs typeface="Helvetica Neue"/>
                <a:sym typeface="Helvetica Neue"/>
              </a:rPr>
              <a:t>cloning with HTTPS URLs</a:t>
            </a:r>
            <a:endParaRPr sz="2220">
              <a:solidFill>
                <a:schemeClr val="dk1"/>
              </a:solidFill>
              <a:latin typeface="Helvetica Neue"/>
              <a:ea typeface="Helvetica Neue"/>
              <a:cs typeface="Helvetica Neue"/>
              <a:sym typeface="Helvetica Neue"/>
            </a:endParaRPr>
          </a:p>
          <a:p>
            <a:pPr indent="0" lvl="0" marL="685800" rtl="0" algn="l">
              <a:lnSpc>
                <a:spcPct val="130000"/>
              </a:lnSpc>
              <a:spcBef>
                <a:spcPts val="0"/>
              </a:spcBef>
              <a:spcAft>
                <a:spcPts val="0"/>
              </a:spcAft>
              <a:buSzPts val="2800"/>
              <a:buNone/>
            </a:pPr>
            <a:r>
              <a:rPr lang="en-GB" sz="1621">
                <a:solidFill>
                  <a:schemeClr val="dk1"/>
                </a:solidFill>
                <a:latin typeface="Helvetica Neue"/>
                <a:ea typeface="Helvetica Neue"/>
                <a:cs typeface="Helvetica Neue"/>
                <a:sym typeface="Helvetica Neue"/>
              </a:rPr>
              <a:t>(</a:t>
            </a:r>
            <a:r>
              <a:rPr i="1" lang="en-GB" sz="1992">
                <a:solidFill>
                  <a:schemeClr val="dk1"/>
                </a:solidFill>
                <a:latin typeface="Helvetica Neue"/>
                <a:ea typeface="Helvetica Neue"/>
                <a:cs typeface="Helvetica Neue"/>
                <a:sym typeface="Helvetica Neue"/>
              </a:rPr>
              <a:t>e.g.</a:t>
            </a:r>
            <a:r>
              <a:rPr lang="en-GB" sz="1992">
                <a:solidFill>
                  <a:schemeClr val="dk1"/>
                </a:solidFill>
                <a:latin typeface="Helvetica Neue"/>
                <a:ea typeface="Helvetica Neue"/>
                <a:cs typeface="Helvetica Neue"/>
                <a:sym typeface="Helvetica Neue"/>
              </a:rPr>
              <a:t>, </a:t>
            </a:r>
            <a:r>
              <a:rPr lang="en-GB" sz="1992" u="sng">
                <a:solidFill>
                  <a:schemeClr val="hlink"/>
                </a:solidFill>
                <a:hlinkClick r:id="rId3"/>
              </a:rPr>
              <a:t>https://github.com/ibalampanis/sustainable-living.git</a:t>
            </a:r>
            <a:r>
              <a:rPr lang="en-GB" sz="1992">
                <a:latin typeface="Helvetica Neue"/>
                <a:ea typeface="Helvetica Neue"/>
                <a:cs typeface="Helvetica Neue"/>
                <a:sym typeface="Helvetica Neue"/>
              </a:rPr>
              <a:t>) </a:t>
            </a:r>
            <a:endParaRPr sz="1621">
              <a:solidFill>
                <a:srgbClr val="FFFFFF"/>
              </a:solidFill>
              <a:highlight>
                <a:srgbClr val="434343"/>
              </a:highlight>
              <a:latin typeface="Helvetica Neue"/>
              <a:ea typeface="Helvetica Neue"/>
              <a:cs typeface="Helvetica Neue"/>
              <a:sym typeface="Helvetica Neue"/>
            </a:endParaRPr>
          </a:p>
          <a:p>
            <a:pPr indent="-166370" lvl="0" marL="228600" rtl="0" algn="l">
              <a:lnSpc>
                <a:spcPct val="130000"/>
              </a:lnSpc>
              <a:spcBef>
                <a:spcPts val="1000"/>
              </a:spcBef>
              <a:spcAft>
                <a:spcPts val="0"/>
              </a:spcAft>
              <a:buClr>
                <a:schemeClr val="dk1"/>
              </a:buClr>
              <a:buSzPts val="2220"/>
              <a:buFont typeface="Helvetica Neue"/>
              <a:buAutoNum type="arabicPeriod" startAt="2"/>
            </a:pPr>
            <a:r>
              <a:rPr lang="en-GB" sz="2220">
                <a:latin typeface="Helvetica Neue"/>
                <a:ea typeface="Helvetica Neue"/>
                <a:cs typeface="Helvetica Neue"/>
                <a:sym typeface="Helvetica Neue"/>
              </a:rPr>
              <a:t> </a:t>
            </a:r>
            <a:r>
              <a:rPr b="1" lang="en-GB" sz="2220">
                <a:solidFill>
                  <a:schemeClr val="dk1"/>
                </a:solidFill>
              </a:rPr>
              <a:t>SSH</a:t>
            </a:r>
            <a:r>
              <a:rPr lang="en-GB" sz="2220">
                <a:solidFill>
                  <a:schemeClr val="dk1"/>
                </a:solidFill>
                <a:latin typeface="Helvetica Neue"/>
                <a:ea typeface="Helvetica Neue"/>
                <a:cs typeface="Helvetica Neue"/>
                <a:sym typeface="Helvetica Neue"/>
              </a:rPr>
              <a:t> connection</a:t>
            </a:r>
            <a:endParaRPr sz="2220">
              <a:solidFill>
                <a:schemeClr val="dk1"/>
              </a:solidFill>
              <a:latin typeface="Helvetica Neue"/>
              <a:ea typeface="Helvetica Neue"/>
              <a:cs typeface="Helvetica Neue"/>
              <a:sym typeface="Helvetica Neue"/>
            </a:endParaRPr>
          </a:p>
          <a:p>
            <a:pPr indent="-217169" lvl="1" marL="685800" rtl="0" algn="l">
              <a:lnSpc>
                <a:spcPct val="130000"/>
              </a:lnSpc>
              <a:spcBef>
                <a:spcPts val="1000"/>
              </a:spcBef>
              <a:spcAft>
                <a:spcPts val="0"/>
              </a:spcAft>
              <a:buClr>
                <a:schemeClr val="dk1"/>
              </a:buClr>
              <a:buSzPts val="2220"/>
              <a:buFont typeface="Helvetica Neue"/>
              <a:buChar char="➢"/>
            </a:pPr>
            <a:r>
              <a:rPr lang="en-GB" sz="2220">
                <a:solidFill>
                  <a:schemeClr val="dk1"/>
                </a:solidFill>
                <a:latin typeface="Helvetica Neue"/>
                <a:ea typeface="Helvetica Neue"/>
                <a:cs typeface="Helvetica Neue"/>
                <a:sym typeface="Helvetica Neue"/>
              </a:rPr>
              <a:t>cloning with SSH URLs</a:t>
            </a:r>
            <a:endParaRPr sz="2220">
              <a:solidFill>
                <a:schemeClr val="dk1"/>
              </a:solidFill>
              <a:latin typeface="Helvetica Neue"/>
              <a:ea typeface="Helvetica Neue"/>
              <a:cs typeface="Helvetica Neue"/>
              <a:sym typeface="Helvetica Neue"/>
            </a:endParaRPr>
          </a:p>
          <a:p>
            <a:pPr indent="0" lvl="0" marL="685800" rtl="0" algn="l">
              <a:lnSpc>
                <a:spcPct val="130000"/>
              </a:lnSpc>
              <a:spcBef>
                <a:spcPts val="1000"/>
              </a:spcBef>
              <a:spcAft>
                <a:spcPts val="0"/>
              </a:spcAft>
              <a:buSzPts val="2800"/>
              <a:buNone/>
            </a:pPr>
            <a:r>
              <a:rPr lang="en-GB" sz="1992">
                <a:solidFill>
                  <a:schemeClr val="dk1"/>
                </a:solidFill>
                <a:latin typeface="Helvetica Neue"/>
                <a:ea typeface="Helvetica Neue"/>
                <a:cs typeface="Helvetica Neue"/>
                <a:sym typeface="Helvetica Neue"/>
              </a:rPr>
              <a:t>(</a:t>
            </a:r>
            <a:r>
              <a:rPr i="1" lang="en-GB" sz="1992">
                <a:solidFill>
                  <a:schemeClr val="dk1"/>
                </a:solidFill>
                <a:latin typeface="Helvetica Neue"/>
                <a:ea typeface="Helvetica Neue"/>
                <a:cs typeface="Helvetica Neue"/>
                <a:sym typeface="Helvetica Neue"/>
              </a:rPr>
              <a:t>e.g.</a:t>
            </a:r>
            <a:r>
              <a:rPr lang="en-GB" sz="1992">
                <a:solidFill>
                  <a:schemeClr val="dk1"/>
                </a:solidFill>
                <a:latin typeface="Helvetica Neue"/>
                <a:ea typeface="Helvetica Neue"/>
                <a:cs typeface="Helvetica Neue"/>
                <a:sym typeface="Helvetica Neue"/>
              </a:rPr>
              <a:t>, </a:t>
            </a:r>
            <a:r>
              <a:rPr lang="en-GB" sz="1992" u="sng">
                <a:solidFill>
                  <a:schemeClr val="hlink"/>
                </a:solidFill>
                <a:hlinkClick r:id="rId4"/>
              </a:rPr>
              <a:t>git@github.com:ibalampanis/sustainable-living.git</a:t>
            </a:r>
            <a:r>
              <a:rPr lang="en-GB" sz="1992">
                <a:solidFill>
                  <a:srgbClr val="F2F2F2"/>
                </a:solidFill>
                <a:latin typeface="Helvetica Neue"/>
                <a:ea typeface="Helvetica Neue"/>
                <a:cs typeface="Helvetica Neue"/>
                <a:sym typeface="Helvetica Neue"/>
              </a:rPr>
              <a:t>)</a:t>
            </a:r>
            <a:r>
              <a:rPr lang="en-GB" sz="1992">
                <a:solidFill>
                  <a:srgbClr val="FFFFFF"/>
                </a:solidFill>
                <a:latin typeface="Helvetica Neue"/>
                <a:ea typeface="Helvetica Neue"/>
                <a:cs typeface="Helvetica Neue"/>
                <a:sym typeface="Helvetica Neue"/>
              </a:rPr>
              <a:t> </a:t>
            </a:r>
            <a:endParaRPr sz="1992">
              <a:solidFill>
                <a:srgbClr val="FFFFFF"/>
              </a:solidFill>
              <a:latin typeface="Helvetica Neue"/>
              <a:ea typeface="Helvetica Neue"/>
              <a:cs typeface="Helvetica Neue"/>
              <a:sym typeface="Helvetica Neue"/>
            </a:endParaRPr>
          </a:p>
          <a:p>
            <a:pPr indent="0" lvl="0" marL="0" rtl="0" algn="just">
              <a:lnSpc>
                <a:spcPct val="55000"/>
              </a:lnSpc>
              <a:spcBef>
                <a:spcPts val="1000"/>
              </a:spcBef>
              <a:spcAft>
                <a:spcPts val="0"/>
              </a:spcAft>
              <a:buClr>
                <a:srgbClr val="FFC000"/>
              </a:buClr>
              <a:buSzPts val="1745"/>
              <a:buNone/>
            </a:pPr>
            <a:r>
              <a:t/>
            </a:r>
            <a:endParaRPr sz="1850">
              <a:latin typeface="Helvetica Neue"/>
              <a:ea typeface="Helvetica Neue"/>
              <a:cs typeface="Helvetica Neue"/>
              <a:sym typeface="Helvetica Neue"/>
            </a:endParaRPr>
          </a:p>
          <a:p>
            <a:pPr indent="0" lvl="0" marL="0" rtl="0" algn="just">
              <a:lnSpc>
                <a:spcPct val="55000"/>
              </a:lnSpc>
              <a:spcBef>
                <a:spcPts val="1000"/>
              </a:spcBef>
              <a:spcAft>
                <a:spcPts val="0"/>
              </a:spcAft>
              <a:buClr>
                <a:srgbClr val="FFC000"/>
              </a:buClr>
              <a:buSzPts val="1745"/>
              <a:buNone/>
            </a:pPr>
            <a:r>
              <a:t/>
            </a:r>
            <a:endParaRPr sz="1850">
              <a:latin typeface="Helvetica Neue"/>
              <a:ea typeface="Helvetica Neue"/>
              <a:cs typeface="Helvetica Neue"/>
              <a:sym typeface="Helvetica Neue"/>
            </a:endParaRPr>
          </a:p>
          <a:p>
            <a:pPr indent="0" lvl="0" marL="0" rtl="0" algn="just">
              <a:lnSpc>
                <a:spcPct val="35000"/>
              </a:lnSpc>
              <a:spcBef>
                <a:spcPts val="1000"/>
              </a:spcBef>
              <a:spcAft>
                <a:spcPts val="0"/>
              </a:spcAft>
              <a:buClr>
                <a:srgbClr val="FFC000"/>
              </a:buClr>
              <a:buSzPts val="1614"/>
              <a:buFont typeface="Arial"/>
              <a:buNone/>
            </a:pPr>
            <a:r>
              <a:rPr lang="en-GB" sz="1467" u="sng">
                <a:solidFill>
                  <a:srgbClr val="54BFB9"/>
                </a:solidFill>
                <a:latin typeface="Helvetica Neue"/>
                <a:ea typeface="Helvetica Neue"/>
                <a:cs typeface="Helvetica Neue"/>
                <a:sym typeface="Helvetica Neue"/>
                <a:hlinkClick r:id="rId5">
                  <a:extLst>
                    <a:ext uri="{A12FA001-AC4F-418D-AE19-62706E023703}">
                      <ahyp:hlinkClr val="tx"/>
                    </a:ext>
                  </a:extLst>
                </a:hlinkClick>
              </a:rPr>
              <a:t>GitHub Docs, </a:t>
            </a:r>
            <a:r>
              <a:rPr i="1" lang="en-GB" sz="1467" u="sng">
                <a:solidFill>
                  <a:srgbClr val="54BFB9"/>
                </a:solidFill>
                <a:latin typeface="Helvetica Neue"/>
                <a:ea typeface="Helvetica Neue"/>
                <a:cs typeface="Helvetica Neue"/>
                <a:sym typeface="Helvetica Neue"/>
                <a:hlinkClick r:id="rId6">
                  <a:extLst>
                    <a:ext uri="{A12FA001-AC4F-418D-AE19-62706E023703}">
                      <ahyp:hlinkClr val="tx"/>
                    </a:ext>
                  </a:extLst>
                </a:hlinkClick>
              </a:rPr>
              <a:t>Authenticating with the command line</a:t>
            </a:r>
            <a:endParaRPr sz="1467">
              <a:solidFill>
                <a:srgbClr val="54BFB9"/>
              </a:solidFill>
              <a:latin typeface="Helvetica Neue"/>
              <a:ea typeface="Helvetica Neue"/>
              <a:cs typeface="Helvetica Neue"/>
              <a:sym typeface="Helvetica Neue"/>
            </a:endParaRPr>
          </a:p>
        </p:txBody>
      </p:sp>
      <p:sp>
        <p:nvSpPr>
          <p:cNvPr id="99" name="Google Shape;99;p20"/>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GB" sz="1000" u="none" cap="none" strike="noStrike">
                <a:solidFill>
                  <a:srgbClr val="EBEBEB"/>
                </a:solidFill>
                <a:latin typeface="Helvetica Neue"/>
                <a:ea typeface="Helvetica Neue"/>
                <a:cs typeface="Helvetica Neue"/>
                <a:sym typeface="Helvetica Neue"/>
              </a:rPr>
              <a:t>‹#›</a:t>
            </a:fld>
            <a:endParaRPr b="0" i="0" sz="1000" u="none" cap="none" strike="noStrike">
              <a:solidFill>
                <a:srgbClr val="EBEBEB"/>
              </a:solidFill>
              <a:latin typeface="Helvetica Neue"/>
              <a:ea typeface="Helvetica Neue"/>
              <a:cs typeface="Helvetica Neue"/>
              <a:sym typeface="Helvetica Neue"/>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21"/>
          <p:cNvSpPr txBox="1"/>
          <p:nvPr>
            <p:ph type="title"/>
          </p:nvPr>
        </p:nvSpPr>
        <p:spPr>
          <a:xfrm>
            <a:off x="526950" y="52219"/>
            <a:ext cx="8090100" cy="9942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F2F2F2"/>
              </a:buClr>
              <a:buSzPts val="4400"/>
              <a:buFont typeface="Calibri"/>
              <a:buNone/>
            </a:pPr>
            <a:r>
              <a:rPr b="0" lang="en-GB" sz="3600">
                <a:solidFill>
                  <a:schemeClr val="dk1"/>
                </a:solidFill>
                <a:latin typeface="Helvetica Neue"/>
                <a:ea typeface="Helvetica Neue"/>
                <a:cs typeface="Helvetica Neue"/>
                <a:sym typeface="Helvetica Neue"/>
              </a:rPr>
              <a:t>Connecting over HTTPS</a:t>
            </a:r>
            <a:endParaRPr b="0" sz="3600">
              <a:solidFill>
                <a:schemeClr val="dk1"/>
              </a:solidFill>
              <a:latin typeface="Helvetica Neue"/>
              <a:ea typeface="Helvetica Neue"/>
              <a:cs typeface="Helvetica Neue"/>
              <a:sym typeface="Helvetica Neue"/>
            </a:endParaRPr>
          </a:p>
        </p:txBody>
      </p:sp>
      <p:sp>
        <p:nvSpPr>
          <p:cNvPr id="106" name="Google Shape;106;p21"/>
          <p:cNvSpPr txBox="1"/>
          <p:nvPr>
            <p:ph idx="1" type="body"/>
          </p:nvPr>
        </p:nvSpPr>
        <p:spPr>
          <a:xfrm>
            <a:off x="417600" y="1046425"/>
            <a:ext cx="8308800" cy="3839700"/>
          </a:xfrm>
          <a:prstGeom prst="rect">
            <a:avLst/>
          </a:prstGeom>
          <a:noFill/>
          <a:ln>
            <a:noFill/>
          </a:ln>
        </p:spPr>
        <p:txBody>
          <a:bodyPr anchorCtr="0" anchor="t" bIns="45700" lIns="91425" spcFirstLastPara="1" rIns="91425" wrap="square" tIns="45700">
            <a:noAutofit/>
          </a:bodyPr>
          <a:lstStyle/>
          <a:p>
            <a:pPr indent="0" lvl="0" marL="0" rtl="0" algn="l">
              <a:lnSpc>
                <a:spcPct val="105000"/>
              </a:lnSpc>
              <a:spcBef>
                <a:spcPts val="0"/>
              </a:spcBef>
              <a:spcAft>
                <a:spcPts val="0"/>
              </a:spcAft>
              <a:buSzPts val="2800"/>
              <a:buNone/>
            </a:pPr>
            <a:r>
              <a:rPr b="1" lang="en-GB" sz="2688">
                <a:solidFill>
                  <a:schemeClr val="dk1"/>
                </a:solidFill>
              </a:rPr>
              <a:t>HTTPS</a:t>
            </a:r>
            <a:endParaRPr b="1" sz="2408">
              <a:solidFill>
                <a:schemeClr val="dk1"/>
              </a:solidFill>
            </a:endParaRPr>
          </a:p>
          <a:p>
            <a:pPr indent="-177482" lvl="1" marL="685800" rtl="0" algn="just">
              <a:lnSpc>
                <a:spcPct val="105000"/>
              </a:lnSpc>
              <a:spcBef>
                <a:spcPts val="500"/>
              </a:spcBef>
              <a:spcAft>
                <a:spcPts val="0"/>
              </a:spcAft>
              <a:buClr>
                <a:schemeClr val="dk1"/>
              </a:buClr>
              <a:buSzPts val="1995"/>
              <a:buFont typeface="Helvetica Neue"/>
              <a:buChar char="•"/>
            </a:pPr>
            <a:r>
              <a:rPr lang="en-GB" sz="1995">
                <a:solidFill>
                  <a:schemeClr val="dk1"/>
                </a:solidFill>
                <a:latin typeface="Helvetica Neue"/>
                <a:ea typeface="Helvetica Neue"/>
                <a:cs typeface="Helvetica Neue"/>
                <a:sym typeface="Helvetica Neue"/>
              </a:rPr>
              <a:t>Use </a:t>
            </a:r>
            <a:r>
              <a:rPr lang="en-GB" sz="1995">
                <a:solidFill>
                  <a:srgbClr val="FF0000"/>
                </a:solidFill>
                <a:latin typeface="Helvetica Neue"/>
                <a:ea typeface="Helvetica Neue"/>
                <a:cs typeface="Helvetica Neue"/>
                <a:sym typeface="Helvetica Neue"/>
              </a:rPr>
              <a:t>username</a:t>
            </a:r>
            <a:r>
              <a:rPr lang="en-GB" sz="1995">
                <a:solidFill>
                  <a:schemeClr val="lt1"/>
                </a:solidFill>
                <a:latin typeface="Helvetica Neue"/>
                <a:ea typeface="Helvetica Neue"/>
                <a:cs typeface="Helvetica Neue"/>
                <a:sym typeface="Helvetica Neue"/>
              </a:rPr>
              <a:t> </a:t>
            </a:r>
            <a:r>
              <a:rPr lang="en-GB" sz="1995">
                <a:solidFill>
                  <a:schemeClr val="dk1"/>
                </a:solidFill>
                <a:latin typeface="Helvetica Neue"/>
                <a:ea typeface="Helvetica Neue"/>
                <a:cs typeface="Helvetica Neue"/>
                <a:sym typeface="Helvetica Neue"/>
              </a:rPr>
              <a:t>and</a:t>
            </a:r>
            <a:r>
              <a:rPr lang="en-GB" sz="1995">
                <a:solidFill>
                  <a:schemeClr val="lt1"/>
                </a:solidFill>
                <a:latin typeface="Helvetica Neue"/>
                <a:ea typeface="Helvetica Neue"/>
                <a:cs typeface="Helvetica Neue"/>
                <a:sym typeface="Helvetica Neue"/>
              </a:rPr>
              <a:t> </a:t>
            </a:r>
            <a:r>
              <a:rPr lang="en-GB" sz="1995">
                <a:solidFill>
                  <a:srgbClr val="FF0000"/>
                </a:solidFill>
                <a:latin typeface="Helvetica Neue"/>
                <a:ea typeface="Helvetica Neue"/>
                <a:cs typeface="Helvetica Neue"/>
                <a:sym typeface="Helvetica Neue"/>
              </a:rPr>
              <a:t>personal access token (PAT)</a:t>
            </a:r>
            <a:r>
              <a:rPr lang="en-GB" sz="1995">
                <a:solidFill>
                  <a:schemeClr val="lt1"/>
                </a:solidFill>
                <a:latin typeface="Helvetica Neue"/>
                <a:ea typeface="Helvetica Neue"/>
                <a:cs typeface="Helvetica Neue"/>
                <a:sym typeface="Helvetica Neue"/>
              </a:rPr>
              <a:t> </a:t>
            </a:r>
            <a:r>
              <a:rPr lang="en-GB" sz="1995">
                <a:solidFill>
                  <a:schemeClr val="dk1"/>
                </a:solidFill>
                <a:latin typeface="Helvetica Neue"/>
                <a:ea typeface="Helvetica Neue"/>
                <a:cs typeface="Helvetica Neue"/>
                <a:sym typeface="Helvetica Neue"/>
              </a:rPr>
              <a:t>for each communication, or cache PAT with </a:t>
            </a:r>
            <a:r>
              <a:rPr lang="en-GB" sz="1995" u="sng">
                <a:solidFill>
                  <a:srgbClr val="54BFB9"/>
                </a:solidFill>
                <a:latin typeface="Helvetica Neue"/>
                <a:ea typeface="Helvetica Neue"/>
                <a:cs typeface="Helvetica Neue"/>
                <a:sym typeface="Helvetica Neue"/>
                <a:hlinkClick r:id="rId3">
                  <a:extLst>
                    <a:ext uri="{A12FA001-AC4F-418D-AE19-62706E023703}">
                      <ahyp:hlinkClr val="tx"/>
                    </a:ext>
                  </a:extLst>
                </a:hlinkClick>
              </a:rPr>
              <a:t>credential helper</a:t>
            </a:r>
            <a:r>
              <a:rPr lang="en-GB" sz="1995">
                <a:solidFill>
                  <a:schemeClr val="dk1"/>
                </a:solidFill>
                <a:latin typeface="Helvetica Neue"/>
                <a:ea typeface="Helvetica Neue"/>
                <a:cs typeface="Helvetica Neue"/>
                <a:sym typeface="Helvetica Neue"/>
              </a:rPr>
              <a:t>.</a:t>
            </a:r>
            <a:endParaRPr sz="1995">
              <a:solidFill>
                <a:schemeClr val="dk1"/>
              </a:solidFill>
              <a:latin typeface="Helvetica Neue"/>
              <a:ea typeface="Helvetica Neue"/>
              <a:cs typeface="Helvetica Neue"/>
              <a:sym typeface="Helvetica Neue"/>
            </a:endParaRPr>
          </a:p>
          <a:p>
            <a:pPr indent="-177482" lvl="1" marL="685800" rtl="0" algn="just">
              <a:lnSpc>
                <a:spcPct val="105000"/>
              </a:lnSpc>
              <a:spcBef>
                <a:spcPts val="500"/>
              </a:spcBef>
              <a:spcAft>
                <a:spcPts val="0"/>
              </a:spcAft>
              <a:buClr>
                <a:schemeClr val="dk1"/>
              </a:buClr>
              <a:buSzPts val="1995"/>
              <a:buFont typeface="Helvetica Neue"/>
              <a:buChar char="•"/>
            </a:pPr>
            <a:r>
              <a:rPr lang="en-GB" sz="1995">
                <a:solidFill>
                  <a:schemeClr val="dk1"/>
                </a:solidFill>
                <a:latin typeface="Helvetica Neue"/>
                <a:ea typeface="Helvetica Neue"/>
                <a:cs typeface="Helvetica Neue"/>
                <a:sym typeface="Helvetica Neue"/>
              </a:rPr>
              <a:t>Password-based authentication for Git is </a:t>
            </a:r>
            <a:r>
              <a:rPr lang="en-GB" sz="1995" u="sng">
                <a:solidFill>
                  <a:srgbClr val="54BFB9"/>
                </a:solidFill>
                <a:latin typeface="Helvetica Neue"/>
                <a:ea typeface="Helvetica Neue"/>
                <a:cs typeface="Helvetica Neue"/>
                <a:sym typeface="Helvetica Neue"/>
                <a:hlinkClick r:id="rId4">
                  <a:extLst>
                    <a:ext uri="{A12FA001-AC4F-418D-AE19-62706E023703}">
                      <ahyp:hlinkClr val="tx"/>
                    </a:ext>
                  </a:extLst>
                </a:hlinkClick>
              </a:rPr>
              <a:t>deprecated</a:t>
            </a:r>
            <a:r>
              <a:rPr lang="en-GB" sz="1995">
                <a:solidFill>
                  <a:schemeClr val="lt1"/>
                </a:solidFill>
                <a:latin typeface="Helvetica Neue"/>
                <a:ea typeface="Helvetica Neue"/>
                <a:cs typeface="Helvetica Neue"/>
                <a:sym typeface="Helvetica Neue"/>
              </a:rPr>
              <a:t>,</a:t>
            </a:r>
            <a:r>
              <a:rPr lang="en-GB" sz="1995">
                <a:solidFill>
                  <a:schemeClr val="dk1"/>
                </a:solidFill>
                <a:latin typeface="Helvetica Neue"/>
                <a:ea typeface="Helvetica Neue"/>
                <a:cs typeface="Helvetica Neue"/>
                <a:sym typeface="Helvetica Neue"/>
              </a:rPr>
              <a:t> and using a PAT is more secure. </a:t>
            </a:r>
            <a:endParaRPr sz="1995">
              <a:solidFill>
                <a:schemeClr val="dk1"/>
              </a:solidFill>
              <a:latin typeface="Helvetica Neue"/>
              <a:ea typeface="Helvetica Neue"/>
              <a:cs typeface="Helvetica Neue"/>
              <a:sym typeface="Helvetica Neue"/>
            </a:endParaRPr>
          </a:p>
          <a:p>
            <a:pPr indent="0" lvl="1" marL="0" rtl="0" algn="l">
              <a:lnSpc>
                <a:spcPct val="105000"/>
              </a:lnSpc>
              <a:spcBef>
                <a:spcPts val="500"/>
              </a:spcBef>
              <a:spcAft>
                <a:spcPts val="0"/>
              </a:spcAft>
              <a:buClr>
                <a:srgbClr val="F2F2F2"/>
              </a:buClr>
              <a:buSzPts val="1960"/>
              <a:buNone/>
            </a:pPr>
            <a:r>
              <a:t/>
            </a:r>
            <a:endParaRPr sz="1995">
              <a:solidFill>
                <a:srgbClr val="FFFFFF"/>
              </a:solidFill>
              <a:latin typeface="Helvetica Neue"/>
              <a:ea typeface="Helvetica Neue"/>
              <a:cs typeface="Helvetica Neue"/>
              <a:sym typeface="Helvetica Neue"/>
            </a:endParaRPr>
          </a:p>
          <a:p>
            <a:pPr indent="-177482" lvl="1" marL="685800" rtl="0" algn="l">
              <a:lnSpc>
                <a:spcPct val="105000"/>
              </a:lnSpc>
              <a:spcBef>
                <a:spcPts val="500"/>
              </a:spcBef>
              <a:spcAft>
                <a:spcPts val="0"/>
              </a:spcAft>
              <a:buClr>
                <a:schemeClr val="dk1"/>
              </a:buClr>
              <a:buSzPts val="1995"/>
              <a:buFont typeface="Helvetica Neue"/>
              <a:buChar char="•"/>
            </a:pPr>
            <a:r>
              <a:rPr lang="en-GB" sz="1995">
                <a:solidFill>
                  <a:schemeClr val="dk1"/>
                </a:solidFill>
                <a:latin typeface="Helvetica Neue"/>
                <a:ea typeface="Helvetica Neue"/>
                <a:cs typeface="Helvetica Neue"/>
                <a:sym typeface="Helvetica Neue"/>
              </a:rPr>
              <a:t> Clone with HTTPS</a:t>
            </a:r>
            <a:endParaRPr sz="1995">
              <a:solidFill>
                <a:schemeClr val="dk1"/>
              </a:solidFill>
              <a:latin typeface="Helvetica Neue"/>
              <a:ea typeface="Helvetica Neue"/>
              <a:cs typeface="Helvetica Neue"/>
              <a:sym typeface="Helvetica Neue"/>
            </a:endParaRPr>
          </a:p>
          <a:p>
            <a:pPr indent="0" lvl="2" marL="914400" rtl="0" algn="l">
              <a:lnSpc>
                <a:spcPct val="105000"/>
              </a:lnSpc>
              <a:spcBef>
                <a:spcPts val="500"/>
              </a:spcBef>
              <a:spcAft>
                <a:spcPts val="0"/>
              </a:spcAft>
              <a:buClr>
                <a:srgbClr val="F2F2F2"/>
              </a:buClr>
              <a:buSzPts val="1680"/>
              <a:buNone/>
            </a:pPr>
            <a:r>
              <a:rPr lang="en-GB" sz="1995">
                <a:solidFill>
                  <a:srgbClr val="6AA84F"/>
                </a:solidFill>
                <a:latin typeface="Helvetica Neue"/>
                <a:ea typeface="Helvetica Neue"/>
                <a:cs typeface="Helvetica Neue"/>
                <a:sym typeface="Helvetica Neue"/>
              </a:rPr>
              <a:t>+ Allowed by almost any firewall</a:t>
            </a:r>
            <a:endParaRPr sz="1995">
              <a:solidFill>
                <a:srgbClr val="6AA84F"/>
              </a:solidFill>
              <a:latin typeface="Helvetica Neue"/>
              <a:ea typeface="Helvetica Neue"/>
              <a:cs typeface="Helvetica Neue"/>
              <a:sym typeface="Helvetica Neue"/>
            </a:endParaRPr>
          </a:p>
          <a:p>
            <a:pPr indent="0" lvl="2" marL="914400" rtl="0" algn="l">
              <a:lnSpc>
                <a:spcPct val="105000"/>
              </a:lnSpc>
              <a:spcBef>
                <a:spcPts val="500"/>
              </a:spcBef>
              <a:spcAft>
                <a:spcPts val="0"/>
              </a:spcAft>
              <a:buClr>
                <a:srgbClr val="F2F2F2"/>
              </a:buClr>
              <a:buSzPts val="1680"/>
              <a:buNone/>
            </a:pPr>
            <a:r>
              <a:rPr lang="en-GB" sz="1995">
                <a:solidFill>
                  <a:srgbClr val="6AA84F"/>
                </a:solidFill>
                <a:latin typeface="Helvetica Neue"/>
                <a:ea typeface="Helvetica Neue"/>
                <a:cs typeface="Helvetica Neue"/>
                <a:sym typeface="Helvetica Neue"/>
              </a:rPr>
              <a:t>+ Available everywhere</a:t>
            </a:r>
            <a:endParaRPr sz="1995">
              <a:solidFill>
                <a:srgbClr val="6AA84F"/>
              </a:solidFill>
              <a:latin typeface="Helvetica Neue"/>
              <a:ea typeface="Helvetica Neue"/>
              <a:cs typeface="Helvetica Neue"/>
              <a:sym typeface="Helvetica Neue"/>
            </a:endParaRPr>
          </a:p>
          <a:p>
            <a:pPr indent="0" lvl="2" marL="914400" rtl="0" algn="l">
              <a:lnSpc>
                <a:spcPct val="105000"/>
              </a:lnSpc>
              <a:spcBef>
                <a:spcPts val="500"/>
              </a:spcBef>
              <a:spcAft>
                <a:spcPts val="0"/>
              </a:spcAft>
              <a:buClr>
                <a:srgbClr val="F2F2F2"/>
              </a:buClr>
              <a:buSzPts val="1680"/>
              <a:buNone/>
            </a:pPr>
            <a:r>
              <a:rPr lang="en-GB" sz="1900">
                <a:solidFill>
                  <a:srgbClr val="FF0000"/>
                </a:solidFill>
              </a:rPr>
              <a:t>-</a:t>
            </a:r>
            <a:r>
              <a:rPr lang="en-GB" sz="1900">
                <a:solidFill>
                  <a:schemeClr val="dk1"/>
                </a:solidFill>
              </a:rPr>
              <a:t>  </a:t>
            </a:r>
            <a:r>
              <a:rPr lang="en-GB" sz="1900">
                <a:solidFill>
                  <a:srgbClr val="FF0000"/>
                </a:solidFill>
              </a:rPr>
              <a:t>Stealing your credentials is a great risk</a:t>
            </a:r>
            <a:endParaRPr sz="1900" strike="sngStrike">
              <a:solidFill>
                <a:srgbClr val="FF0000"/>
              </a:solidFill>
            </a:endParaRPr>
          </a:p>
        </p:txBody>
      </p:sp>
      <p:sp>
        <p:nvSpPr>
          <p:cNvPr id="107" name="Google Shape;107;p21"/>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GB" sz="1000" u="none" cap="none" strike="noStrike">
                <a:solidFill>
                  <a:srgbClr val="EBEBEB"/>
                </a:solidFill>
                <a:latin typeface="Helvetica Neue"/>
                <a:ea typeface="Helvetica Neue"/>
                <a:cs typeface="Helvetica Neue"/>
                <a:sym typeface="Helvetica Neue"/>
              </a:rPr>
              <a:t>‹#›</a:t>
            </a:fld>
            <a:endParaRPr b="0" i="0" sz="1000" u="none" cap="none" strike="noStrike">
              <a:solidFill>
                <a:srgbClr val="EBEBEB"/>
              </a:solidFill>
              <a:latin typeface="Helvetica Neue"/>
              <a:ea typeface="Helvetica Neue"/>
              <a:cs typeface="Helvetica Neue"/>
              <a:sym typeface="Helvetica Neue"/>
            </a:endParaRPr>
          </a:p>
        </p:txBody>
      </p:sp>
      <p:pic>
        <p:nvPicPr>
          <p:cNvPr id="108" name="Google Shape;108;p21"/>
          <p:cNvPicPr preferRelativeResize="0"/>
          <p:nvPr/>
        </p:nvPicPr>
        <p:blipFill>
          <a:blip r:embed="rId5">
            <a:alphaModFix/>
          </a:blip>
          <a:stretch>
            <a:fillRect/>
          </a:stretch>
        </p:blipFill>
        <p:spPr>
          <a:xfrm>
            <a:off x="5911925" y="2626125"/>
            <a:ext cx="3058925" cy="24471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22"/>
          <p:cNvSpPr txBox="1"/>
          <p:nvPr>
            <p:ph type="title"/>
          </p:nvPr>
        </p:nvSpPr>
        <p:spPr>
          <a:xfrm>
            <a:off x="526950" y="52219"/>
            <a:ext cx="8090100" cy="9942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F2F2F2"/>
              </a:buClr>
              <a:buSzPts val="4400"/>
              <a:buFont typeface="Calibri"/>
              <a:buNone/>
            </a:pPr>
            <a:r>
              <a:rPr b="0" lang="en-GB" sz="3600">
                <a:solidFill>
                  <a:schemeClr val="dk1"/>
                </a:solidFill>
                <a:latin typeface="Helvetica Neue"/>
                <a:ea typeface="Helvetica Neue"/>
                <a:cs typeface="Helvetica Neue"/>
                <a:sym typeface="Helvetica Neue"/>
              </a:rPr>
              <a:t>How to create and cache a PAT</a:t>
            </a:r>
            <a:endParaRPr b="0" sz="3600">
              <a:solidFill>
                <a:schemeClr val="dk1"/>
              </a:solidFill>
              <a:latin typeface="Helvetica Neue"/>
              <a:ea typeface="Helvetica Neue"/>
              <a:cs typeface="Helvetica Neue"/>
              <a:sym typeface="Helvetica Neue"/>
            </a:endParaRPr>
          </a:p>
        </p:txBody>
      </p:sp>
      <p:sp>
        <p:nvSpPr>
          <p:cNvPr id="115" name="Google Shape;115;p22"/>
          <p:cNvSpPr txBox="1"/>
          <p:nvPr>
            <p:ph idx="1" type="body"/>
          </p:nvPr>
        </p:nvSpPr>
        <p:spPr>
          <a:xfrm>
            <a:off x="417600" y="1046425"/>
            <a:ext cx="8308800" cy="3960600"/>
          </a:xfrm>
          <a:prstGeom prst="rect">
            <a:avLst/>
          </a:prstGeom>
          <a:noFill/>
          <a:ln>
            <a:noFill/>
          </a:ln>
        </p:spPr>
        <p:txBody>
          <a:bodyPr anchorCtr="0" anchor="t" bIns="45700" lIns="91425" spcFirstLastPara="1" rIns="91425" wrap="square" tIns="45700">
            <a:noAutofit/>
          </a:bodyPr>
          <a:lstStyle/>
          <a:p>
            <a:pPr indent="0" lvl="0" marL="0" rtl="0" algn="l">
              <a:lnSpc>
                <a:spcPct val="85000"/>
              </a:lnSpc>
              <a:spcBef>
                <a:spcPts val="0"/>
              </a:spcBef>
              <a:spcAft>
                <a:spcPts val="0"/>
              </a:spcAft>
              <a:buSzPts val="250"/>
              <a:buNone/>
            </a:pPr>
            <a:r>
              <a:rPr b="1" lang="en-GB" sz="1597">
                <a:solidFill>
                  <a:schemeClr val="dk1"/>
                </a:solidFill>
              </a:rPr>
              <a:t>PAT Creation</a:t>
            </a:r>
            <a:endParaRPr b="1" sz="1597">
              <a:solidFill>
                <a:schemeClr val="dk1"/>
              </a:solidFill>
            </a:endParaRPr>
          </a:p>
          <a:p>
            <a:pPr indent="-325567" lvl="0" marL="457200" rtl="0" algn="l">
              <a:lnSpc>
                <a:spcPct val="85000"/>
              </a:lnSpc>
              <a:spcBef>
                <a:spcPts val="1000"/>
              </a:spcBef>
              <a:spcAft>
                <a:spcPts val="0"/>
              </a:spcAft>
              <a:buClr>
                <a:schemeClr val="dk1"/>
              </a:buClr>
              <a:buSzPts val="1527"/>
              <a:buFont typeface="Helvetica Neue"/>
              <a:buChar char="➢"/>
            </a:pPr>
            <a:r>
              <a:rPr lang="en-GB" sz="1527" u="sng">
                <a:solidFill>
                  <a:srgbClr val="54BFB9"/>
                </a:solidFill>
                <a:latin typeface="Helvetica Neue"/>
                <a:ea typeface="Helvetica Neue"/>
                <a:cs typeface="Helvetica Neue"/>
                <a:sym typeface="Helvetica Neue"/>
                <a:hlinkClick r:id="rId3">
                  <a:extLst>
                    <a:ext uri="{A12FA001-AC4F-418D-AE19-62706E023703}">
                      <ahyp:hlinkClr val="tx"/>
                    </a:ext>
                  </a:extLst>
                </a:hlinkClick>
              </a:rPr>
              <a:t>GitHub Docs, </a:t>
            </a:r>
            <a:r>
              <a:rPr i="1" lang="en-GB" sz="1527" u="sng">
                <a:solidFill>
                  <a:srgbClr val="54BFB9"/>
                </a:solidFill>
                <a:latin typeface="Helvetica Neue"/>
                <a:ea typeface="Helvetica Neue"/>
                <a:cs typeface="Helvetica Neue"/>
                <a:sym typeface="Helvetica Neue"/>
                <a:hlinkClick r:id="rId4">
                  <a:extLst>
                    <a:ext uri="{A12FA001-AC4F-418D-AE19-62706E023703}">
                      <ahyp:hlinkClr val="tx"/>
                    </a:ext>
                  </a:extLst>
                </a:hlinkClick>
              </a:rPr>
              <a:t>Creating a personal access token</a:t>
            </a:r>
            <a:endParaRPr sz="1695">
              <a:solidFill>
                <a:srgbClr val="54BFB9"/>
              </a:solidFill>
              <a:latin typeface="Helvetica Neue"/>
              <a:ea typeface="Helvetica Neue"/>
              <a:cs typeface="Helvetica Neue"/>
              <a:sym typeface="Helvetica Neue"/>
            </a:endParaRPr>
          </a:p>
          <a:p>
            <a:pPr indent="0" lvl="2" marL="0" rtl="0" algn="l">
              <a:lnSpc>
                <a:spcPct val="85000"/>
              </a:lnSpc>
              <a:spcBef>
                <a:spcPts val="500"/>
              </a:spcBef>
              <a:spcAft>
                <a:spcPts val="0"/>
              </a:spcAft>
              <a:buClr>
                <a:srgbClr val="F2F2F2"/>
              </a:buClr>
              <a:buSzPts val="546"/>
              <a:buNone/>
            </a:pPr>
            <a:r>
              <a:t/>
            </a:r>
            <a:endParaRPr sz="1597">
              <a:solidFill>
                <a:srgbClr val="FFFFFF"/>
              </a:solidFill>
              <a:latin typeface="Helvetica Neue"/>
              <a:ea typeface="Helvetica Neue"/>
              <a:cs typeface="Helvetica Neue"/>
              <a:sym typeface="Helvetica Neue"/>
            </a:endParaRPr>
          </a:p>
          <a:p>
            <a:pPr indent="0" lvl="2" marL="0" rtl="0" algn="l">
              <a:lnSpc>
                <a:spcPct val="85000"/>
              </a:lnSpc>
              <a:spcBef>
                <a:spcPts val="500"/>
              </a:spcBef>
              <a:spcAft>
                <a:spcPts val="0"/>
              </a:spcAft>
              <a:buClr>
                <a:srgbClr val="F2F2F2"/>
              </a:buClr>
              <a:buSzPts val="546"/>
              <a:buNone/>
            </a:pPr>
            <a:r>
              <a:rPr b="1" lang="en-GB" sz="1597">
                <a:solidFill>
                  <a:schemeClr val="dk1"/>
                </a:solidFill>
              </a:rPr>
              <a:t>PAT Caching</a:t>
            </a:r>
            <a:endParaRPr b="1" sz="1597">
              <a:solidFill>
                <a:schemeClr val="dk1"/>
              </a:solidFill>
            </a:endParaRPr>
          </a:p>
          <a:p>
            <a:pPr indent="-330052" lvl="0" marL="457200" rtl="0" algn="l">
              <a:lnSpc>
                <a:spcPct val="85000"/>
              </a:lnSpc>
              <a:spcBef>
                <a:spcPts val="500"/>
              </a:spcBef>
              <a:spcAft>
                <a:spcPts val="0"/>
              </a:spcAft>
              <a:buClr>
                <a:schemeClr val="dk1"/>
              </a:buClr>
              <a:buSzPts val="1598"/>
              <a:buFont typeface="Helvetica Neue"/>
              <a:buChar char="•"/>
            </a:pPr>
            <a:r>
              <a:rPr lang="en-GB" sz="1597">
                <a:solidFill>
                  <a:schemeClr val="dk1"/>
                </a:solidFill>
                <a:latin typeface="Helvetica Neue"/>
                <a:ea typeface="Helvetica Neue"/>
                <a:cs typeface="Helvetica Neue"/>
                <a:sym typeface="Helvetica Neue"/>
              </a:rPr>
              <a:t>Set git to use the credential memory cache:</a:t>
            </a:r>
            <a:endParaRPr sz="1597">
              <a:solidFill>
                <a:schemeClr val="dk1"/>
              </a:solidFill>
              <a:latin typeface="Helvetica Neue"/>
              <a:ea typeface="Helvetica Neue"/>
              <a:cs typeface="Helvetica Neue"/>
              <a:sym typeface="Helvetica Neue"/>
            </a:endParaRPr>
          </a:p>
          <a:p>
            <a:pPr indent="0" lvl="0" marL="457200" rtl="0" algn="l">
              <a:lnSpc>
                <a:spcPct val="85000"/>
              </a:lnSpc>
              <a:spcBef>
                <a:spcPts val="1000"/>
              </a:spcBef>
              <a:spcAft>
                <a:spcPts val="0"/>
              </a:spcAft>
              <a:buClr>
                <a:schemeClr val="dk1"/>
              </a:buClr>
              <a:buSzPts val="250"/>
              <a:buNone/>
            </a:pPr>
            <a:r>
              <a:rPr lang="en-GB" sz="1597">
                <a:solidFill>
                  <a:schemeClr val="lt1"/>
                </a:solidFill>
                <a:highlight>
                  <a:srgbClr val="434343"/>
                </a:highlight>
                <a:latin typeface="Consolas"/>
                <a:ea typeface="Consolas"/>
                <a:cs typeface="Consolas"/>
                <a:sym typeface="Consolas"/>
              </a:rPr>
              <a:t>$ git config --global credential.helper cache</a:t>
            </a:r>
            <a:endParaRPr sz="1597">
              <a:solidFill>
                <a:schemeClr val="lt1"/>
              </a:solidFill>
              <a:highlight>
                <a:srgbClr val="434343"/>
              </a:highlight>
              <a:latin typeface="Consolas"/>
              <a:ea typeface="Consolas"/>
              <a:cs typeface="Consolas"/>
              <a:sym typeface="Consolas"/>
            </a:endParaRPr>
          </a:p>
          <a:p>
            <a:pPr indent="-330052" lvl="0" marL="457200" rtl="0" algn="l">
              <a:lnSpc>
                <a:spcPct val="85000"/>
              </a:lnSpc>
              <a:spcBef>
                <a:spcPts val="1000"/>
              </a:spcBef>
              <a:spcAft>
                <a:spcPts val="0"/>
              </a:spcAft>
              <a:buClr>
                <a:schemeClr val="dk1"/>
              </a:buClr>
              <a:buSzPts val="1598"/>
              <a:buFont typeface="Helvetica Neue"/>
              <a:buChar char="•"/>
            </a:pPr>
            <a:r>
              <a:rPr lang="en-GB" sz="1597">
                <a:solidFill>
                  <a:schemeClr val="dk1"/>
                </a:solidFill>
                <a:latin typeface="Helvetica Neue"/>
                <a:ea typeface="Helvetica Neue"/>
                <a:cs typeface="Helvetica Neue"/>
                <a:sym typeface="Helvetica Neue"/>
              </a:rPr>
              <a:t>Set the cache to timeout after X seconds (default: 15 mins)</a:t>
            </a:r>
            <a:endParaRPr sz="1597">
              <a:solidFill>
                <a:schemeClr val="dk1"/>
              </a:solidFill>
              <a:latin typeface="Helvetica Neue"/>
              <a:ea typeface="Helvetica Neue"/>
              <a:cs typeface="Helvetica Neue"/>
              <a:sym typeface="Helvetica Neue"/>
            </a:endParaRPr>
          </a:p>
          <a:p>
            <a:pPr indent="0" lvl="0" marL="457200" rtl="0" algn="l">
              <a:lnSpc>
                <a:spcPct val="85000"/>
              </a:lnSpc>
              <a:spcBef>
                <a:spcPts val="1000"/>
              </a:spcBef>
              <a:spcAft>
                <a:spcPts val="1000"/>
              </a:spcAft>
              <a:buClr>
                <a:schemeClr val="dk1"/>
              </a:buClr>
              <a:buSzPts val="250"/>
              <a:buFont typeface="Arial"/>
              <a:buNone/>
            </a:pPr>
            <a:r>
              <a:rPr lang="en-GB" sz="1597">
                <a:solidFill>
                  <a:schemeClr val="lt1"/>
                </a:solidFill>
                <a:highlight>
                  <a:srgbClr val="434343"/>
                </a:highlight>
                <a:latin typeface="Consolas"/>
                <a:ea typeface="Consolas"/>
                <a:cs typeface="Consolas"/>
                <a:sym typeface="Consolas"/>
              </a:rPr>
              <a:t>$ git config --global credential.helper 'cache --timeout=3600'</a:t>
            </a:r>
            <a:endParaRPr i="1" sz="1288" strike="sngStrike">
              <a:solidFill>
                <a:srgbClr val="00B0F0"/>
              </a:solidFill>
              <a:latin typeface="Helvetica Neue"/>
              <a:ea typeface="Helvetica Neue"/>
              <a:cs typeface="Helvetica Neue"/>
              <a:sym typeface="Helvetica Neue"/>
            </a:endParaRPr>
          </a:p>
        </p:txBody>
      </p:sp>
      <p:sp>
        <p:nvSpPr>
          <p:cNvPr id="116" name="Google Shape;116;p22"/>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GB" sz="1000" u="none" cap="none" strike="noStrike">
                <a:solidFill>
                  <a:srgbClr val="EBEBEB"/>
                </a:solidFill>
                <a:latin typeface="Helvetica Neue"/>
                <a:ea typeface="Helvetica Neue"/>
                <a:cs typeface="Helvetica Neue"/>
                <a:sym typeface="Helvetica Neue"/>
              </a:rPr>
              <a:t>‹#›</a:t>
            </a:fld>
            <a:endParaRPr b="0" i="0" sz="1000" u="none" cap="none" strike="noStrike">
              <a:solidFill>
                <a:srgbClr val="EBEBEB"/>
              </a:solidFill>
              <a:latin typeface="Helvetica Neue"/>
              <a:ea typeface="Helvetica Neue"/>
              <a:cs typeface="Helvetica Neue"/>
              <a:sym typeface="Helvetica Neue"/>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p23"/>
          <p:cNvSpPr txBox="1"/>
          <p:nvPr>
            <p:ph type="title"/>
          </p:nvPr>
        </p:nvSpPr>
        <p:spPr>
          <a:xfrm>
            <a:off x="526950" y="52219"/>
            <a:ext cx="8090100" cy="9942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F2F2F2"/>
              </a:buClr>
              <a:buSzPts val="4400"/>
              <a:buFont typeface="Calibri"/>
              <a:buNone/>
            </a:pPr>
            <a:r>
              <a:rPr b="0" lang="en-GB" sz="3600">
                <a:solidFill>
                  <a:schemeClr val="dk1"/>
                </a:solidFill>
                <a:latin typeface="Consolas"/>
                <a:ea typeface="Consolas"/>
                <a:cs typeface="Consolas"/>
                <a:sym typeface="Consolas"/>
              </a:rPr>
              <a:t>cache</a:t>
            </a:r>
            <a:r>
              <a:rPr b="0" lang="en-GB" sz="3600">
                <a:solidFill>
                  <a:schemeClr val="dk1"/>
                </a:solidFill>
                <a:latin typeface="Helvetica Neue"/>
                <a:ea typeface="Helvetica Neue"/>
                <a:cs typeface="Helvetica Neue"/>
                <a:sym typeface="Helvetica Neue"/>
              </a:rPr>
              <a:t> vs </a:t>
            </a:r>
            <a:r>
              <a:rPr b="0" lang="en-GB" sz="3600">
                <a:solidFill>
                  <a:schemeClr val="dk1"/>
                </a:solidFill>
                <a:latin typeface="Consolas"/>
                <a:ea typeface="Consolas"/>
                <a:cs typeface="Consolas"/>
                <a:sym typeface="Consolas"/>
              </a:rPr>
              <a:t>store</a:t>
            </a:r>
            <a:endParaRPr b="0" sz="3600">
              <a:solidFill>
                <a:schemeClr val="dk1"/>
              </a:solidFill>
              <a:latin typeface="Consolas"/>
              <a:ea typeface="Consolas"/>
              <a:cs typeface="Consolas"/>
              <a:sym typeface="Consolas"/>
            </a:endParaRPr>
          </a:p>
        </p:txBody>
      </p:sp>
      <p:sp>
        <p:nvSpPr>
          <p:cNvPr id="123" name="Google Shape;123;p23"/>
          <p:cNvSpPr txBox="1"/>
          <p:nvPr>
            <p:ph idx="1" type="body"/>
          </p:nvPr>
        </p:nvSpPr>
        <p:spPr>
          <a:xfrm>
            <a:off x="417600" y="1046425"/>
            <a:ext cx="8308800" cy="3960600"/>
          </a:xfrm>
          <a:prstGeom prst="rect">
            <a:avLst/>
          </a:prstGeom>
          <a:noFill/>
          <a:ln>
            <a:noFill/>
          </a:ln>
        </p:spPr>
        <p:txBody>
          <a:bodyPr anchorCtr="0" anchor="t" bIns="45700" lIns="91425" spcFirstLastPara="1" rIns="91425" wrap="square" tIns="45700">
            <a:noAutofit/>
          </a:bodyPr>
          <a:lstStyle/>
          <a:p>
            <a:pPr indent="-333289" lvl="0" marL="457200" rtl="0" algn="just">
              <a:lnSpc>
                <a:spcPct val="95000"/>
              </a:lnSpc>
              <a:spcBef>
                <a:spcPts val="1000"/>
              </a:spcBef>
              <a:spcAft>
                <a:spcPts val="0"/>
              </a:spcAft>
              <a:buClr>
                <a:schemeClr val="dk1"/>
              </a:buClr>
              <a:buSzPts val="1649"/>
              <a:buFont typeface="Helvetica Neue"/>
              <a:buChar char="➢"/>
            </a:pPr>
            <a:r>
              <a:rPr lang="en-GB" sz="1648">
                <a:solidFill>
                  <a:schemeClr val="dk1"/>
                </a:solidFill>
                <a:latin typeface="Helvetica Neue"/>
                <a:ea typeface="Helvetica Neue"/>
                <a:cs typeface="Helvetica Neue"/>
                <a:sym typeface="Helvetica Neue"/>
              </a:rPr>
              <a:t>“Cache” keeps credentials in </a:t>
            </a:r>
            <a:r>
              <a:rPr b="1" lang="en-GB" sz="1648">
                <a:solidFill>
                  <a:srgbClr val="FF0000"/>
                </a:solidFill>
              </a:rPr>
              <a:t>memory</a:t>
            </a:r>
            <a:r>
              <a:rPr b="1" lang="en-GB" sz="1648">
                <a:solidFill>
                  <a:schemeClr val="dk1"/>
                </a:solidFill>
              </a:rPr>
              <a:t> </a:t>
            </a:r>
            <a:r>
              <a:rPr lang="en-GB" sz="1648">
                <a:solidFill>
                  <a:schemeClr val="dk1"/>
                </a:solidFill>
                <a:latin typeface="Helvetica Neue"/>
                <a:ea typeface="Helvetica Neue"/>
                <a:cs typeface="Helvetica Neue"/>
                <a:sym typeface="Helvetica Neue"/>
              </a:rPr>
              <a:t>for a certain period of time. Passwords are never stored on disk, and they are purged from the cache after 15 minutes.</a:t>
            </a:r>
            <a:endParaRPr sz="1648">
              <a:solidFill>
                <a:schemeClr val="dk1"/>
              </a:solidFill>
              <a:latin typeface="Helvetica Neue"/>
              <a:ea typeface="Helvetica Neue"/>
              <a:cs typeface="Helvetica Neue"/>
              <a:sym typeface="Helvetica Neue"/>
            </a:endParaRPr>
          </a:p>
          <a:p>
            <a:pPr indent="-333289" lvl="0" marL="457200" rtl="0" algn="just">
              <a:lnSpc>
                <a:spcPct val="95000"/>
              </a:lnSpc>
              <a:spcBef>
                <a:spcPts val="1000"/>
              </a:spcBef>
              <a:spcAft>
                <a:spcPts val="0"/>
              </a:spcAft>
              <a:buClr>
                <a:schemeClr val="dk1"/>
              </a:buClr>
              <a:buSzPts val="1649"/>
              <a:buFont typeface="Helvetica Neue"/>
              <a:buChar char="➢"/>
            </a:pPr>
            <a:r>
              <a:rPr lang="en-GB" sz="1648">
                <a:solidFill>
                  <a:schemeClr val="dk1"/>
                </a:solidFill>
                <a:latin typeface="Helvetica Neue"/>
                <a:ea typeface="Helvetica Neue"/>
                <a:cs typeface="Helvetica Neue"/>
                <a:sym typeface="Helvetica Neue"/>
              </a:rPr>
              <a:t>“Store” saves credentials to a </a:t>
            </a:r>
            <a:r>
              <a:rPr b="1" lang="en-GB" sz="1648">
                <a:solidFill>
                  <a:srgbClr val="FF0000"/>
                </a:solidFill>
              </a:rPr>
              <a:t>plain-text file</a:t>
            </a:r>
            <a:r>
              <a:rPr lang="en-GB" sz="1648">
                <a:solidFill>
                  <a:schemeClr val="dk1"/>
                </a:solidFill>
                <a:latin typeface="Helvetica Neue"/>
                <a:ea typeface="Helvetica Neue"/>
                <a:cs typeface="Helvetica Neue"/>
                <a:sym typeface="Helvetica Neue"/>
              </a:rPr>
              <a:t> on disk, and they never expire. The downside of this approach is that your passwords are stored in cleartext in a plain file in your home directory.</a:t>
            </a:r>
            <a:endParaRPr sz="1648">
              <a:solidFill>
                <a:schemeClr val="dk1"/>
              </a:solidFill>
              <a:latin typeface="Helvetica Neue"/>
              <a:ea typeface="Helvetica Neue"/>
              <a:cs typeface="Helvetica Neue"/>
              <a:sym typeface="Helvetica Neue"/>
            </a:endParaRPr>
          </a:p>
          <a:p>
            <a:pPr indent="0" lvl="0" marL="914400" rtl="0" algn="l">
              <a:lnSpc>
                <a:spcPct val="95000"/>
              </a:lnSpc>
              <a:spcBef>
                <a:spcPts val="1000"/>
              </a:spcBef>
              <a:spcAft>
                <a:spcPts val="0"/>
              </a:spcAft>
              <a:buSzPts val="2800"/>
              <a:buNone/>
            </a:pPr>
            <a:r>
              <a:t/>
            </a:r>
            <a:endParaRPr sz="1248">
              <a:latin typeface="Helvetica Neue"/>
              <a:ea typeface="Helvetica Neue"/>
              <a:cs typeface="Helvetica Neue"/>
              <a:sym typeface="Helvetica Neue"/>
            </a:endParaRPr>
          </a:p>
          <a:p>
            <a:pPr indent="0" lvl="0" marL="914400" rtl="0" algn="l">
              <a:lnSpc>
                <a:spcPct val="95000"/>
              </a:lnSpc>
              <a:spcBef>
                <a:spcPts val="1000"/>
              </a:spcBef>
              <a:spcAft>
                <a:spcPts val="0"/>
              </a:spcAft>
              <a:buSzPts val="2800"/>
              <a:buNone/>
            </a:pPr>
            <a:r>
              <a:t/>
            </a:r>
            <a:endParaRPr sz="1248">
              <a:latin typeface="Helvetica Neue"/>
              <a:ea typeface="Helvetica Neue"/>
              <a:cs typeface="Helvetica Neue"/>
              <a:sym typeface="Helvetica Neue"/>
            </a:endParaRPr>
          </a:p>
          <a:p>
            <a:pPr indent="0" lvl="0" marL="914400" rtl="0" algn="l">
              <a:lnSpc>
                <a:spcPct val="95000"/>
              </a:lnSpc>
              <a:spcBef>
                <a:spcPts val="1000"/>
              </a:spcBef>
              <a:spcAft>
                <a:spcPts val="0"/>
              </a:spcAft>
              <a:buSzPts val="2800"/>
              <a:buNone/>
            </a:pPr>
            <a:r>
              <a:t/>
            </a:r>
            <a:endParaRPr sz="1248">
              <a:latin typeface="Helvetica Neue"/>
              <a:ea typeface="Helvetica Neue"/>
              <a:cs typeface="Helvetica Neue"/>
              <a:sym typeface="Helvetica Neue"/>
            </a:endParaRPr>
          </a:p>
          <a:p>
            <a:pPr indent="0" lvl="0" marL="914400" rtl="0" algn="l">
              <a:lnSpc>
                <a:spcPct val="95000"/>
              </a:lnSpc>
              <a:spcBef>
                <a:spcPts val="1000"/>
              </a:spcBef>
              <a:spcAft>
                <a:spcPts val="0"/>
              </a:spcAft>
              <a:buSzPts val="2800"/>
              <a:buNone/>
            </a:pPr>
            <a:r>
              <a:t/>
            </a:r>
            <a:endParaRPr sz="1248">
              <a:latin typeface="Helvetica Neue"/>
              <a:ea typeface="Helvetica Neue"/>
              <a:cs typeface="Helvetica Neue"/>
              <a:sym typeface="Helvetica Neue"/>
            </a:endParaRPr>
          </a:p>
          <a:p>
            <a:pPr indent="0" lvl="0" marL="914400" rtl="0" algn="l">
              <a:lnSpc>
                <a:spcPct val="95000"/>
              </a:lnSpc>
              <a:spcBef>
                <a:spcPts val="1000"/>
              </a:spcBef>
              <a:spcAft>
                <a:spcPts val="0"/>
              </a:spcAft>
              <a:buSzPts val="2800"/>
              <a:buNone/>
            </a:pPr>
            <a:r>
              <a:t/>
            </a:r>
            <a:endParaRPr sz="1248">
              <a:latin typeface="Helvetica Neue"/>
              <a:ea typeface="Helvetica Neue"/>
              <a:cs typeface="Helvetica Neue"/>
              <a:sym typeface="Helvetica Neue"/>
            </a:endParaRPr>
          </a:p>
          <a:p>
            <a:pPr indent="0" lvl="0" marL="914400" rtl="0" algn="l">
              <a:lnSpc>
                <a:spcPct val="95000"/>
              </a:lnSpc>
              <a:spcBef>
                <a:spcPts val="1000"/>
              </a:spcBef>
              <a:spcAft>
                <a:spcPts val="0"/>
              </a:spcAft>
              <a:buSzPts val="2800"/>
              <a:buNone/>
            </a:pPr>
            <a:r>
              <a:t/>
            </a:r>
            <a:endParaRPr sz="1248">
              <a:latin typeface="Helvetica Neue"/>
              <a:ea typeface="Helvetica Neue"/>
              <a:cs typeface="Helvetica Neue"/>
              <a:sym typeface="Helvetica Neue"/>
            </a:endParaRPr>
          </a:p>
          <a:p>
            <a:pPr indent="0" lvl="0" marL="0" rtl="0" algn="l">
              <a:lnSpc>
                <a:spcPct val="95000"/>
              </a:lnSpc>
              <a:spcBef>
                <a:spcPts val="1000"/>
              </a:spcBef>
              <a:spcAft>
                <a:spcPts val="0"/>
              </a:spcAft>
              <a:buSzPts val="2800"/>
              <a:buNone/>
            </a:pPr>
            <a:r>
              <a:t/>
            </a:r>
            <a:endParaRPr sz="1248">
              <a:latin typeface="Helvetica Neue"/>
              <a:ea typeface="Helvetica Neue"/>
              <a:cs typeface="Helvetica Neue"/>
              <a:sym typeface="Helvetica Neue"/>
            </a:endParaRPr>
          </a:p>
          <a:p>
            <a:pPr indent="0" lvl="0" marL="0" rtl="0" algn="l">
              <a:lnSpc>
                <a:spcPct val="85000"/>
              </a:lnSpc>
              <a:spcBef>
                <a:spcPts val="1000"/>
              </a:spcBef>
              <a:spcAft>
                <a:spcPts val="0"/>
              </a:spcAft>
              <a:buClr>
                <a:schemeClr val="dk1"/>
              </a:buClr>
              <a:buSzPts val="250"/>
              <a:buFont typeface="Arial"/>
              <a:buNone/>
            </a:pPr>
            <a:r>
              <a:rPr lang="en-GB" sz="1159" u="sng">
                <a:solidFill>
                  <a:srgbClr val="54BFB9"/>
                </a:solidFill>
                <a:latin typeface="Helvetica Neue"/>
                <a:ea typeface="Helvetica Neue"/>
                <a:cs typeface="Helvetica Neue"/>
                <a:sym typeface="Helvetica Neue"/>
                <a:hlinkClick r:id="rId3">
                  <a:extLst>
                    <a:ext uri="{A12FA001-AC4F-418D-AE19-62706E023703}">
                      <ahyp:hlinkClr val="tx"/>
                    </a:ext>
                  </a:extLst>
                </a:hlinkClick>
              </a:rPr>
              <a:t>Git Docs, </a:t>
            </a:r>
            <a:r>
              <a:rPr i="1" lang="en-GB" sz="1159" u="sng">
                <a:solidFill>
                  <a:srgbClr val="54BFB9"/>
                </a:solidFill>
                <a:latin typeface="Helvetica Neue"/>
                <a:ea typeface="Helvetica Neue"/>
                <a:cs typeface="Helvetica Neue"/>
                <a:sym typeface="Helvetica Neue"/>
                <a:hlinkClick r:id="rId4">
                  <a:extLst>
                    <a:ext uri="{A12FA001-AC4F-418D-AE19-62706E023703}">
                      <ahyp:hlinkClr val="tx"/>
                    </a:ext>
                  </a:extLst>
                </a:hlinkClick>
              </a:rPr>
              <a:t>Git Tools - Credential Storage</a:t>
            </a:r>
            <a:endParaRPr i="1" sz="988" strike="sngStrike">
              <a:solidFill>
                <a:srgbClr val="54BFB9"/>
              </a:solidFill>
              <a:latin typeface="Helvetica Neue"/>
              <a:ea typeface="Helvetica Neue"/>
              <a:cs typeface="Helvetica Neue"/>
              <a:sym typeface="Helvetica Neue"/>
            </a:endParaRPr>
          </a:p>
        </p:txBody>
      </p:sp>
      <p:sp>
        <p:nvSpPr>
          <p:cNvPr id="124" name="Google Shape;124;p23"/>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GB" sz="1000" u="none" cap="none" strike="noStrike">
                <a:solidFill>
                  <a:srgbClr val="EBEBEB"/>
                </a:solidFill>
                <a:latin typeface="Helvetica Neue"/>
                <a:ea typeface="Helvetica Neue"/>
                <a:cs typeface="Helvetica Neue"/>
                <a:sym typeface="Helvetica Neue"/>
              </a:rPr>
              <a:t>‹#›</a:t>
            </a:fld>
            <a:endParaRPr b="0" i="0" sz="1000" u="none" cap="none" strike="noStrike">
              <a:solidFill>
                <a:srgbClr val="EBEBEB"/>
              </a:solidFill>
              <a:latin typeface="Helvetica Neue"/>
              <a:ea typeface="Helvetica Neue"/>
              <a:cs typeface="Helvetica Neue"/>
              <a:sym typeface="Helvetica Neue"/>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24"/>
          <p:cNvSpPr txBox="1"/>
          <p:nvPr>
            <p:ph idx="1" type="body"/>
          </p:nvPr>
        </p:nvSpPr>
        <p:spPr>
          <a:xfrm>
            <a:off x="417600" y="1046417"/>
            <a:ext cx="8308800" cy="3660000"/>
          </a:xfrm>
          <a:prstGeom prst="rect">
            <a:avLst/>
          </a:prstGeom>
          <a:noFill/>
          <a:ln>
            <a:noFill/>
          </a:ln>
        </p:spPr>
        <p:txBody>
          <a:bodyPr anchorCtr="0" anchor="t" bIns="45700" lIns="91425" spcFirstLastPara="1" rIns="91425" wrap="square" tIns="45700">
            <a:normAutofit/>
          </a:bodyPr>
          <a:lstStyle/>
          <a:p>
            <a:pPr indent="0" lvl="0" marL="0" rtl="0" algn="l">
              <a:lnSpc>
                <a:spcPct val="105000"/>
              </a:lnSpc>
              <a:spcBef>
                <a:spcPts val="0"/>
              </a:spcBef>
              <a:spcAft>
                <a:spcPts val="0"/>
              </a:spcAft>
              <a:buSzPts val="2800"/>
              <a:buNone/>
            </a:pPr>
            <a:r>
              <a:rPr lang="en-GB" sz="2900">
                <a:solidFill>
                  <a:schemeClr val="dk1"/>
                </a:solidFill>
                <a:latin typeface="Helvetica Neue"/>
                <a:ea typeface="Helvetica Neue"/>
                <a:cs typeface="Helvetica Neue"/>
                <a:sym typeface="Helvetica Neue"/>
              </a:rPr>
              <a:t>SSH</a:t>
            </a:r>
            <a:endParaRPr sz="2500">
              <a:solidFill>
                <a:schemeClr val="dk1"/>
              </a:solidFill>
              <a:latin typeface="Helvetica Neue"/>
              <a:ea typeface="Helvetica Neue"/>
              <a:cs typeface="Helvetica Neue"/>
              <a:sym typeface="Helvetica Neue"/>
            </a:endParaRPr>
          </a:p>
          <a:p>
            <a:pPr indent="-209550" lvl="1" marL="685800" rtl="0" algn="l">
              <a:lnSpc>
                <a:spcPct val="105000"/>
              </a:lnSpc>
              <a:spcBef>
                <a:spcPts val="500"/>
              </a:spcBef>
              <a:spcAft>
                <a:spcPts val="0"/>
              </a:spcAft>
              <a:buClr>
                <a:schemeClr val="dk1"/>
              </a:buClr>
              <a:buSzPts val="2500"/>
              <a:buFont typeface="Helvetica Neue"/>
              <a:buChar char="•"/>
            </a:pPr>
            <a:r>
              <a:rPr lang="en-GB" sz="2500">
                <a:solidFill>
                  <a:schemeClr val="dk1"/>
                </a:solidFill>
                <a:latin typeface="Helvetica Neue"/>
                <a:ea typeface="Helvetica Neue"/>
                <a:cs typeface="Helvetica Neue"/>
                <a:sym typeface="Helvetica Neue"/>
              </a:rPr>
              <a:t> Use a key and a passphrase for each communication.</a:t>
            </a:r>
            <a:endParaRPr sz="2900">
              <a:solidFill>
                <a:schemeClr val="dk1"/>
              </a:solidFill>
              <a:latin typeface="Helvetica Neue"/>
              <a:ea typeface="Helvetica Neue"/>
              <a:cs typeface="Helvetica Neue"/>
              <a:sym typeface="Helvetica Neue"/>
            </a:endParaRPr>
          </a:p>
          <a:p>
            <a:pPr indent="0" lvl="1" marL="0" rtl="0" algn="l">
              <a:lnSpc>
                <a:spcPct val="105000"/>
              </a:lnSpc>
              <a:spcBef>
                <a:spcPts val="500"/>
              </a:spcBef>
              <a:spcAft>
                <a:spcPts val="0"/>
              </a:spcAft>
              <a:buClr>
                <a:srgbClr val="F2F2F2"/>
              </a:buClr>
              <a:buSzPts val="2800"/>
              <a:buNone/>
            </a:pPr>
            <a:r>
              <a:t/>
            </a:r>
            <a:endParaRPr sz="2500">
              <a:solidFill>
                <a:schemeClr val="dk1"/>
              </a:solidFill>
              <a:latin typeface="Helvetica Neue"/>
              <a:ea typeface="Helvetica Neue"/>
              <a:cs typeface="Helvetica Neue"/>
              <a:sym typeface="Helvetica Neue"/>
            </a:endParaRPr>
          </a:p>
          <a:p>
            <a:pPr indent="-209550" lvl="1" marL="685800" rtl="0" algn="l">
              <a:lnSpc>
                <a:spcPct val="105000"/>
              </a:lnSpc>
              <a:spcBef>
                <a:spcPts val="500"/>
              </a:spcBef>
              <a:spcAft>
                <a:spcPts val="0"/>
              </a:spcAft>
              <a:buClr>
                <a:schemeClr val="dk1"/>
              </a:buClr>
              <a:buSzPts val="2500"/>
              <a:buFont typeface="Helvetica Neue"/>
              <a:buChar char="•"/>
            </a:pPr>
            <a:r>
              <a:rPr lang="en-GB" sz="2500">
                <a:solidFill>
                  <a:schemeClr val="dk1"/>
                </a:solidFill>
                <a:latin typeface="Helvetica Neue"/>
                <a:ea typeface="Helvetica Neue"/>
                <a:cs typeface="Helvetica Neue"/>
                <a:sym typeface="Helvetica Neue"/>
              </a:rPr>
              <a:t> Clone with SSH</a:t>
            </a:r>
            <a:endParaRPr sz="2100">
              <a:solidFill>
                <a:schemeClr val="dk1"/>
              </a:solidFill>
              <a:latin typeface="Helvetica Neue"/>
              <a:ea typeface="Helvetica Neue"/>
              <a:cs typeface="Helvetica Neue"/>
              <a:sym typeface="Helvetica Neue"/>
            </a:endParaRPr>
          </a:p>
          <a:p>
            <a:pPr indent="0" lvl="2" marL="914400" rtl="0" algn="l">
              <a:lnSpc>
                <a:spcPct val="105000"/>
              </a:lnSpc>
              <a:spcBef>
                <a:spcPts val="500"/>
              </a:spcBef>
              <a:spcAft>
                <a:spcPts val="0"/>
              </a:spcAft>
              <a:buClr>
                <a:srgbClr val="F2F2F2"/>
              </a:buClr>
              <a:buSzPts val="2400"/>
              <a:buNone/>
            </a:pPr>
            <a:r>
              <a:rPr lang="en-GB" sz="2100">
                <a:solidFill>
                  <a:srgbClr val="6AA84F"/>
                </a:solidFill>
                <a:latin typeface="Helvetica Neue"/>
                <a:ea typeface="Helvetica Neue"/>
                <a:cs typeface="Helvetica Neue"/>
                <a:sym typeface="Helvetica Neue"/>
              </a:rPr>
              <a:t>+ Single passphrase</a:t>
            </a:r>
            <a:endParaRPr sz="2100">
              <a:solidFill>
                <a:srgbClr val="6AA84F"/>
              </a:solidFill>
              <a:latin typeface="Helvetica Neue"/>
              <a:ea typeface="Helvetica Neue"/>
              <a:cs typeface="Helvetica Neue"/>
              <a:sym typeface="Helvetica Neue"/>
            </a:endParaRPr>
          </a:p>
          <a:p>
            <a:pPr indent="0" lvl="2" marL="914400" rtl="0" algn="l">
              <a:lnSpc>
                <a:spcPct val="105000"/>
              </a:lnSpc>
              <a:spcBef>
                <a:spcPts val="500"/>
              </a:spcBef>
              <a:spcAft>
                <a:spcPts val="0"/>
              </a:spcAft>
              <a:buClr>
                <a:srgbClr val="F2F2F2"/>
              </a:buClr>
              <a:buSzPts val="2400"/>
              <a:buNone/>
            </a:pPr>
            <a:r>
              <a:rPr lang="en-GB" sz="2100">
                <a:solidFill>
                  <a:srgbClr val="6AA84F"/>
                </a:solidFill>
                <a:latin typeface="Helvetica Neue"/>
                <a:ea typeface="Helvetica Neue"/>
                <a:cs typeface="Helvetica Neue"/>
                <a:sym typeface="Helvetica Neue"/>
              </a:rPr>
              <a:t>+ Stealing your key has limited effect</a:t>
            </a:r>
            <a:endParaRPr sz="2900">
              <a:solidFill>
                <a:srgbClr val="6AA84F"/>
              </a:solidFill>
              <a:latin typeface="Helvetica Neue"/>
              <a:ea typeface="Helvetica Neue"/>
              <a:cs typeface="Helvetica Neue"/>
              <a:sym typeface="Helvetica Neue"/>
            </a:endParaRPr>
          </a:p>
        </p:txBody>
      </p:sp>
      <p:sp>
        <p:nvSpPr>
          <p:cNvPr id="131" name="Google Shape;131;p24"/>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GB" sz="1000" u="none" cap="none" strike="noStrike">
                <a:solidFill>
                  <a:srgbClr val="EBEBEB"/>
                </a:solidFill>
                <a:latin typeface="Helvetica Neue"/>
                <a:ea typeface="Helvetica Neue"/>
                <a:cs typeface="Helvetica Neue"/>
                <a:sym typeface="Helvetica Neue"/>
              </a:rPr>
              <a:t>‹#›</a:t>
            </a:fld>
            <a:endParaRPr b="0" i="0" sz="1000" u="none" cap="none" strike="noStrike">
              <a:solidFill>
                <a:srgbClr val="EBEBEB"/>
              </a:solidFill>
              <a:latin typeface="Helvetica Neue"/>
              <a:ea typeface="Helvetica Neue"/>
              <a:cs typeface="Helvetica Neue"/>
              <a:sym typeface="Helvetica Neue"/>
            </a:endParaRPr>
          </a:p>
        </p:txBody>
      </p:sp>
      <p:sp>
        <p:nvSpPr>
          <p:cNvPr id="132" name="Google Shape;132;p24"/>
          <p:cNvSpPr txBox="1"/>
          <p:nvPr>
            <p:ph type="title"/>
          </p:nvPr>
        </p:nvSpPr>
        <p:spPr>
          <a:xfrm>
            <a:off x="526950" y="52219"/>
            <a:ext cx="8090100" cy="9942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F2F2F2"/>
              </a:buClr>
              <a:buSzPts val="4400"/>
              <a:buFont typeface="Calibri"/>
              <a:buNone/>
            </a:pPr>
            <a:r>
              <a:rPr b="0" lang="en-GB" sz="3600">
                <a:solidFill>
                  <a:schemeClr val="dk1"/>
                </a:solidFill>
                <a:latin typeface="Helvetica Neue"/>
                <a:ea typeface="Helvetica Neue"/>
                <a:cs typeface="Helvetica Neue"/>
                <a:sym typeface="Helvetica Neue"/>
              </a:rPr>
              <a:t>Connecting over SSH (1)</a:t>
            </a:r>
            <a:endParaRPr b="0" sz="3600">
              <a:solidFill>
                <a:schemeClr val="dk1"/>
              </a:solidFill>
              <a:latin typeface="Helvetica Neue"/>
              <a:ea typeface="Helvetica Neue"/>
              <a:cs typeface="Helvetica Neue"/>
              <a:sym typeface="Helvetica Neue"/>
            </a:endParaRPr>
          </a:p>
        </p:txBody>
      </p:sp>
      <p:pic>
        <p:nvPicPr>
          <p:cNvPr id="133" name="Google Shape;133;p24"/>
          <p:cNvPicPr preferRelativeResize="0"/>
          <p:nvPr/>
        </p:nvPicPr>
        <p:blipFill>
          <a:blip r:embed="rId3">
            <a:alphaModFix/>
          </a:blip>
          <a:stretch>
            <a:fillRect/>
          </a:stretch>
        </p:blipFill>
        <p:spPr>
          <a:xfrm>
            <a:off x="5891500" y="2108350"/>
            <a:ext cx="3166400" cy="25980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