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5" r:id="rId4"/>
    <p:sldMasterId id="2147483666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y="5143500" cx="9144000"/>
  <p:notesSz cx="6858000" cy="9144000"/>
  <p:embeddedFontLst>
    <p:embeddedFont>
      <p:font typeface="Candara"/>
      <p:regular r:id="rId25"/>
      <p:bold r:id="rId26"/>
      <p:italic r:id="rId27"/>
      <p:boldItalic r:id="rId28"/>
    </p:embeddedFont>
    <p:embeddedFont>
      <p:font typeface="Helvetica Neue"/>
      <p:regular r:id="rId29"/>
      <p:bold r:id="rId30"/>
      <p:italic r:id="rId31"/>
      <p:boldItalic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EF70187-C9C9-4F5D-8DA7-CB28CEBF0FF1}">
  <a:tblStyle styleId="{FEF70187-C9C9-4F5D-8DA7-CB28CEBF0FF1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Candara-bold.fntdata"/><Relationship Id="rId25" Type="http://schemas.openxmlformats.org/officeDocument/2006/relationships/font" Target="fonts/Candara-regular.fntdata"/><Relationship Id="rId28" Type="http://schemas.openxmlformats.org/officeDocument/2006/relationships/font" Target="fonts/Candara-boldItalic.fntdata"/><Relationship Id="rId27" Type="http://schemas.openxmlformats.org/officeDocument/2006/relationships/font" Target="fonts/Candara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HelveticaNeue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HelveticaNeue-italic.fntdata"/><Relationship Id="rId30" Type="http://schemas.openxmlformats.org/officeDocument/2006/relationships/font" Target="fonts/HelveticaNeue-bold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32" Type="http://schemas.openxmlformats.org/officeDocument/2006/relationships/font" Target="fonts/HelveticaNeue-bold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28600" lvl="6" marL="3200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28600" lvl="7" marL="3657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28600" lvl="8" marL="4114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2" name="Google Shape;112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239126d847c_0_326:notes"/>
          <p:cNvSpPr txBox="1"/>
          <p:nvPr>
            <p:ph idx="1" type="body"/>
          </p:nvPr>
        </p:nvSpPr>
        <p:spPr>
          <a:xfrm>
            <a:off x="685800" y="4343378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g239126d847c_0_326:notes"/>
          <p:cNvSpPr/>
          <p:nvPr>
            <p:ph idx="2" type="sldImg"/>
          </p:nvPr>
        </p:nvSpPr>
        <p:spPr>
          <a:xfrm>
            <a:off x="1143225" y="685778"/>
            <a:ext cx="45723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39126d847c_0_334:notes"/>
          <p:cNvSpPr txBox="1"/>
          <p:nvPr>
            <p:ph idx="1" type="body"/>
          </p:nvPr>
        </p:nvSpPr>
        <p:spPr>
          <a:xfrm>
            <a:off x="685800" y="4343378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g239126d847c_0_334:notes"/>
          <p:cNvSpPr/>
          <p:nvPr>
            <p:ph idx="2" type="sldImg"/>
          </p:nvPr>
        </p:nvSpPr>
        <p:spPr>
          <a:xfrm>
            <a:off x="1143225" y="685778"/>
            <a:ext cx="45723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239126d847c_0_342:notes"/>
          <p:cNvSpPr txBox="1"/>
          <p:nvPr>
            <p:ph idx="1" type="body"/>
          </p:nvPr>
        </p:nvSpPr>
        <p:spPr>
          <a:xfrm>
            <a:off x="685800" y="4343378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g239126d847c_0_342:notes"/>
          <p:cNvSpPr/>
          <p:nvPr>
            <p:ph idx="2" type="sldImg"/>
          </p:nvPr>
        </p:nvSpPr>
        <p:spPr>
          <a:xfrm>
            <a:off x="1143225" y="685778"/>
            <a:ext cx="45723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239126d847c_0_350:notes"/>
          <p:cNvSpPr txBox="1"/>
          <p:nvPr>
            <p:ph idx="1" type="body"/>
          </p:nvPr>
        </p:nvSpPr>
        <p:spPr>
          <a:xfrm>
            <a:off x="685800" y="4343378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g239126d847c_0_350:notes"/>
          <p:cNvSpPr/>
          <p:nvPr>
            <p:ph idx="2" type="sldImg"/>
          </p:nvPr>
        </p:nvSpPr>
        <p:spPr>
          <a:xfrm>
            <a:off x="1143225" y="685778"/>
            <a:ext cx="45723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239126d847c_0_371:notes"/>
          <p:cNvSpPr txBox="1"/>
          <p:nvPr>
            <p:ph idx="1" type="body"/>
          </p:nvPr>
        </p:nvSpPr>
        <p:spPr>
          <a:xfrm>
            <a:off x="685800" y="4343378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g239126d847c_0_371:notes"/>
          <p:cNvSpPr/>
          <p:nvPr>
            <p:ph idx="2" type="sldImg"/>
          </p:nvPr>
        </p:nvSpPr>
        <p:spPr>
          <a:xfrm>
            <a:off x="1143225" y="685778"/>
            <a:ext cx="45723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239126d847c_0_381:notes"/>
          <p:cNvSpPr txBox="1"/>
          <p:nvPr>
            <p:ph idx="1" type="body"/>
          </p:nvPr>
        </p:nvSpPr>
        <p:spPr>
          <a:xfrm>
            <a:off x="685800" y="4343378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g239126d847c_0_381:notes"/>
          <p:cNvSpPr/>
          <p:nvPr>
            <p:ph idx="2" type="sldImg"/>
          </p:nvPr>
        </p:nvSpPr>
        <p:spPr>
          <a:xfrm>
            <a:off x="1143225" y="685778"/>
            <a:ext cx="45723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39126d847c_0_439:notes"/>
          <p:cNvSpPr txBox="1"/>
          <p:nvPr>
            <p:ph idx="1" type="body"/>
          </p:nvPr>
        </p:nvSpPr>
        <p:spPr>
          <a:xfrm>
            <a:off x="685800" y="4343378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g239126d847c_0_439:notes"/>
          <p:cNvSpPr/>
          <p:nvPr>
            <p:ph idx="2" type="sldImg"/>
          </p:nvPr>
        </p:nvSpPr>
        <p:spPr>
          <a:xfrm>
            <a:off x="1143225" y="685778"/>
            <a:ext cx="45723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239126d847c_0_516:notes"/>
          <p:cNvSpPr txBox="1"/>
          <p:nvPr>
            <p:ph idx="1" type="body"/>
          </p:nvPr>
        </p:nvSpPr>
        <p:spPr>
          <a:xfrm>
            <a:off x="685800" y="4343378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5" name="Google Shape;345;g239126d847c_0_516:notes"/>
          <p:cNvSpPr/>
          <p:nvPr>
            <p:ph idx="2" type="sldImg"/>
          </p:nvPr>
        </p:nvSpPr>
        <p:spPr>
          <a:xfrm>
            <a:off x="1143225" y="685778"/>
            <a:ext cx="45723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15" name="Google Shape;415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39126d847c_0_255:notes"/>
          <p:cNvSpPr txBox="1"/>
          <p:nvPr>
            <p:ph idx="1" type="body"/>
          </p:nvPr>
        </p:nvSpPr>
        <p:spPr>
          <a:xfrm>
            <a:off x="685800" y="4343378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g239126d847c_0_255:notes"/>
          <p:cNvSpPr/>
          <p:nvPr>
            <p:ph idx="2" type="sldImg"/>
          </p:nvPr>
        </p:nvSpPr>
        <p:spPr>
          <a:xfrm>
            <a:off x="1143225" y="685778"/>
            <a:ext cx="45723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239126d847c_0_269:notes"/>
          <p:cNvSpPr txBox="1"/>
          <p:nvPr>
            <p:ph idx="1" type="body"/>
          </p:nvPr>
        </p:nvSpPr>
        <p:spPr>
          <a:xfrm>
            <a:off x="685800" y="4343378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g239126d847c_0_269:notes"/>
          <p:cNvSpPr/>
          <p:nvPr>
            <p:ph idx="2" type="sldImg"/>
          </p:nvPr>
        </p:nvSpPr>
        <p:spPr>
          <a:xfrm>
            <a:off x="1143225" y="685778"/>
            <a:ext cx="45723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39126d847c_0_274:notes"/>
          <p:cNvSpPr txBox="1"/>
          <p:nvPr>
            <p:ph idx="1" type="body"/>
          </p:nvPr>
        </p:nvSpPr>
        <p:spPr>
          <a:xfrm>
            <a:off x="685800" y="4343378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g239126d847c_0_274:notes"/>
          <p:cNvSpPr/>
          <p:nvPr>
            <p:ph idx="2" type="sldImg"/>
          </p:nvPr>
        </p:nvSpPr>
        <p:spPr>
          <a:xfrm>
            <a:off x="1143225" y="685778"/>
            <a:ext cx="45723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239126d847c_0_290:notes"/>
          <p:cNvSpPr txBox="1"/>
          <p:nvPr>
            <p:ph idx="1" type="body"/>
          </p:nvPr>
        </p:nvSpPr>
        <p:spPr>
          <a:xfrm>
            <a:off x="685800" y="4343378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g239126d847c_0_290:notes"/>
          <p:cNvSpPr/>
          <p:nvPr>
            <p:ph idx="2" type="sldImg"/>
          </p:nvPr>
        </p:nvSpPr>
        <p:spPr>
          <a:xfrm>
            <a:off x="1143225" y="685778"/>
            <a:ext cx="45723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39126d847c_0_297:notes"/>
          <p:cNvSpPr txBox="1"/>
          <p:nvPr>
            <p:ph idx="1" type="body"/>
          </p:nvPr>
        </p:nvSpPr>
        <p:spPr>
          <a:xfrm>
            <a:off x="685800" y="4343378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g239126d847c_0_297:notes"/>
          <p:cNvSpPr/>
          <p:nvPr>
            <p:ph idx="2" type="sldImg"/>
          </p:nvPr>
        </p:nvSpPr>
        <p:spPr>
          <a:xfrm>
            <a:off x="1143225" y="685778"/>
            <a:ext cx="45723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39126d847c_0_304:notes"/>
          <p:cNvSpPr txBox="1"/>
          <p:nvPr>
            <p:ph idx="1" type="body"/>
          </p:nvPr>
        </p:nvSpPr>
        <p:spPr>
          <a:xfrm>
            <a:off x="685800" y="4343378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g239126d847c_0_304:notes"/>
          <p:cNvSpPr/>
          <p:nvPr>
            <p:ph idx="2" type="sldImg"/>
          </p:nvPr>
        </p:nvSpPr>
        <p:spPr>
          <a:xfrm>
            <a:off x="1143225" y="685778"/>
            <a:ext cx="45723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239126d847c_0_310:notes"/>
          <p:cNvSpPr txBox="1"/>
          <p:nvPr>
            <p:ph idx="1" type="body"/>
          </p:nvPr>
        </p:nvSpPr>
        <p:spPr>
          <a:xfrm>
            <a:off x="685800" y="4343378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g239126d847c_0_310:notes"/>
          <p:cNvSpPr/>
          <p:nvPr>
            <p:ph idx="2" type="sldImg"/>
          </p:nvPr>
        </p:nvSpPr>
        <p:spPr>
          <a:xfrm>
            <a:off x="1143225" y="685778"/>
            <a:ext cx="45723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239126d847c_0_318:notes"/>
          <p:cNvSpPr txBox="1"/>
          <p:nvPr>
            <p:ph idx="1" type="body"/>
          </p:nvPr>
        </p:nvSpPr>
        <p:spPr>
          <a:xfrm>
            <a:off x="685800" y="4343378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g239126d847c_0_318:notes"/>
          <p:cNvSpPr/>
          <p:nvPr>
            <p:ph idx="2" type="sldImg"/>
          </p:nvPr>
        </p:nvSpPr>
        <p:spPr>
          <a:xfrm>
            <a:off x="1143225" y="685778"/>
            <a:ext cx="4572300" cy="342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535781" y="1299270"/>
            <a:ext cx="8072400" cy="1339500"/>
          </a:xfrm>
          <a:prstGeom prst="rect">
            <a:avLst/>
          </a:prstGeom>
          <a:noFill/>
          <a:ln>
            <a:noFill/>
          </a:ln>
        </p:spPr>
        <p:txBody>
          <a:bodyPr anchorCtr="0" anchor="b" bIns="35725" lIns="35725" spcFirstLastPara="1" rIns="35725" wrap="square" tIns="357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535781" y="2719090"/>
            <a:ext cx="8072400" cy="4554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5pPr>
            <a:lvl6pPr indent="-285750" lvl="5" marL="27432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900"/>
              <a:buChar char="•"/>
              <a:defRPr/>
            </a:lvl6pPr>
            <a:lvl7pPr indent="-285750" lvl="6" marL="32004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900"/>
              <a:buChar char="•"/>
              <a:defRPr/>
            </a:lvl7pPr>
            <a:lvl8pPr indent="-285750" lvl="7" marL="36576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900"/>
              <a:buChar char="•"/>
              <a:defRPr/>
            </a:lvl8pPr>
            <a:lvl9pPr indent="-285750" lvl="8" marL="41148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4437983" y="4878958"/>
            <a:ext cx="258900" cy="1977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2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2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12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3"/>
          <p:cNvSpPr txBox="1"/>
          <p:nvPr>
            <p:ph idx="1" type="body"/>
          </p:nvPr>
        </p:nvSpPr>
        <p:spPr>
          <a:xfrm>
            <a:off x="629842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9" name="Google Shape;69;p13"/>
          <p:cNvSpPr txBox="1"/>
          <p:nvPr>
            <p:ph idx="2" type="body"/>
          </p:nvPr>
        </p:nvSpPr>
        <p:spPr>
          <a:xfrm>
            <a:off x="629842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p13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1" name="Google Shape;71;p13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4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ndara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6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87" name="Google Shape;87;p16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8" name="Google Shape;88;p1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ndara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7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94" name="Google Shape;94;p17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5" name="Google Shape;95;p1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1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1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8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1" name="Google Shape;101;p1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1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9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7" name="Google Shape;107;p1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1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695045" y="1197305"/>
            <a:ext cx="7753800" cy="176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4500"/>
              <a:buNone/>
              <a:defRPr b="0" i="0" sz="6000">
                <a:solidFill>
                  <a:srgbClr val="1AAAF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394715" y="1970532"/>
            <a:ext cx="5600700" cy="20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 b="0" i="0">
                <a:solidFill>
                  <a:schemeClr val="dk1"/>
                </a:solidFill>
              </a:defRPr>
            </a:lvl1pPr>
            <a:lvl2pPr indent="-228600" lvl="1" marL="9144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2pPr>
            <a:lvl3pPr indent="-228600" lvl="2" marL="13716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3pPr>
            <a:lvl4pPr indent="-228600" lvl="3" marL="18288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4pPr>
            <a:lvl5pPr indent="-228600" lvl="4" marL="22860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5pPr>
            <a:lvl6pPr indent="-228600" lvl="5" marL="27432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6pPr>
            <a:lvl7pPr indent="-228600" lvl="6" marL="32004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7pPr>
            <a:lvl8pPr indent="-228600" lvl="7" marL="36576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8pPr>
            <a:lvl9pPr indent="-228600" lvl="8" marL="41148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1" type="ftr"/>
          </p:nvPr>
        </p:nvSpPr>
        <p:spPr>
          <a:xfrm>
            <a:off x="3108960" y="4783455"/>
            <a:ext cx="29262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0" type="dt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6583680" y="4783455"/>
            <a:ext cx="21030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EBEBEB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695045" y="1197305"/>
            <a:ext cx="7753800" cy="176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4500"/>
              <a:buNone/>
              <a:defRPr b="0" i="0" sz="6000">
                <a:solidFill>
                  <a:srgbClr val="1AAAF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457200" y="1183005"/>
            <a:ext cx="3977700" cy="33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1pPr>
            <a:lvl2pPr indent="-228600" lvl="1" marL="9144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2pPr>
            <a:lvl3pPr indent="-228600" lvl="2" marL="13716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3pPr>
            <a:lvl4pPr indent="-228600" lvl="3" marL="18288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4pPr>
            <a:lvl5pPr indent="-228600" lvl="4" marL="22860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5pPr>
            <a:lvl6pPr indent="-228600" lvl="5" marL="27432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6pPr>
            <a:lvl7pPr indent="-228600" lvl="6" marL="32004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7pPr>
            <a:lvl8pPr indent="-228600" lvl="7" marL="36576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8pPr>
            <a:lvl9pPr indent="-228600" lvl="8" marL="41148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2" type="body"/>
          </p:nvPr>
        </p:nvSpPr>
        <p:spPr>
          <a:xfrm>
            <a:off x="4709160" y="1183005"/>
            <a:ext cx="3977700" cy="33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1pPr>
            <a:lvl2pPr indent="-228600" lvl="1" marL="9144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2pPr>
            <a:lvl3pPr indent="-228600" lvl="2" marL="13716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3pPr>
            <a:lvl4pPr indent="-228600" lvl="3" marL="18288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4pPr>
            <a:lvl5pPr indent="-228600" lvl="4" marL="22860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5pPr>
            <a:lvl6pPr indent="-228600" lvl="5" marL="27432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6pPr>
            <a:lvl7pPr indent="-228600" lvl="6" marL="32004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7pPr>
            <a:lvl8pPr indent="-228600" lvl="7" marL="36576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8pPr>
            <a:lvl9pPr indent="-228600" lvl="8" marL="4114800" rtl="0" algn="l">
              <a:spcBef>
                <a:spcPts val="300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1" type="ftr"/>
          </p:nvPr>
        </p:nvSpPr>
        <p:spPr>
          <a:xfrm>
            <a:off x="3108960" y="4783455"/>
            <a:ext cx="29262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6583680" y="4783455"/>
            <a:ext cx="21030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EBEBEB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/>
          <p:nvPr>
            <p:ph type="title"/>
          </p:nvPr>
        </p:nvSpPr>
        <p:spPr>
          <a:xfrm>
            <a:off x="695045" y="1197305"/>
            <a:ext cx="7753800" cy="176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4500"/>
              <a:buNone/>
              <a:defRPr b="0" i="0" sz="6000">
                <a:solidFill>
                  <a:srgbClr val="1AAAF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1" type="ftr"/>
          </p:nvPr>
        </p:nvSpPr>
        <p:spPr>
          <a:xfrm>
            <a:off x="3108960" y="4783455"/>
            <a:ext cx="29262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0" type="dt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6583680" y="4783455"/>
            <a:ext cx="21030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EBEBEB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idx="11" type="ftr"/>
          </p:nvPr>
        </p:nvSpPr>
        <p:spPr>
          <a:xfrm>
            <a:off x="3108960" y="4783455"/>
            <a:ext cx="29262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0" type="dt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2" type="sldNum"/>
          </p:nvPr>
        </p:nvSpPr>
        <p:spPr>
          <a:xfrm>
            <a:off x="6583680" y="4783455"/>
            <a:ext cx="21030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EBEBEB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628650" y="1214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i="0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43" name="Google Shape;43;p8"/>
          <p:cNvSpPr txBox="1"/>
          <p:nvPr>
            <p:ph idx="1" type="body"/>
          </p:nvPr>
        </p:nvSpPr>
        <p:spPr>
          <a:xfrm>
            <a:off x="628650" y="11406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/>
          <p:nvPr>
            <p:ph idx="12" type="sldNum"/>
          </p:nvPr>
        </p:nvSpPr>
        <p:spPr>
          <a:xfrm>
            <a:off x="4437983" y="4882307"/>
            <a:ext cx="258900" cy="1977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0"/>
          <p:cNvSpPr txBox="1"/>
          <p:nvPr>
            <p:ph type="ctrTitle"/>
          </p:nvPr>
        </p:nvSpPr>
        <p:spPr>
          <a:xfrm>
            <a:off x="685800" y="841772"/>
            <a:ext cx="77724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ndara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0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50" name="Google Shape;50;p1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ndara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1"/>
          <p:cNvSpPr txBox="1"/>
          <p:nvPr>
            <p:ph idx="1" type="body"/>
          </p:nvPr>
        </p:nvSpPr>
        <p:spPr>
          <a:xfrm>
            <a:off x="623888" y="3442098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6" name="Google Shape;56;p1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Relationship Id="rId3" Type="http://schemas.openxmlformats.org/officeDocument/2006/relationships/slideLayout" Target="../slideLayouts/slideLayout8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535781" y="107156"/>
            <a:ext cx="8072400" cy="113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725" lIns="35725" spcFirstLastPara="1" rIns="35725" wrap="square" tIns="35725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535781" y="1272480"/>
            <a:ext cx="8072400" cy="335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725" lIns="35725" spcFirstLastPara="1" rIns="35725" wrap="square" tIns="35725">
            <a:norm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4437983" y="4882307"/>
            <a:ext cx="258900" cy="1977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ndara"/>
              <a:buNone/>
              <a:defRPr b="0" i="0" sz="44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8" name="Google Shape;38;p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hyperlink" Target="mailto:zoekotti@aueb.gr" TargetMode="External"/><Relationship Id="rId5" Type="http://schemas.openxmlformats.org/officeDocument/2006/relationships/hyperlink" Target="https://zkotti.github.io/" TargetMode="External"/><Relationship Id="rId6" Type="http://schemas.openxmlformats.org/officeDocument/2006/relationships/hyperlink" Target="mailto:ilbalampan@aueb.gr" TargetMode="External"/><Relationship Id="rId7" Type="http://schemas.openxmlformats.org/officeDocument/2006/relationships/hyperlink" Target="https://ibalampanis.github.io" TargetMode="External"/><Relationship Id="rId8" Type="http://schemas.openxmlformats.org/officeDocument/2006/relationships/hyperlink" Target="mailto:dlioprasitis@space.gr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Relationship Id="rId4" Type="http://schemas.openxmlformats.org/officeDocument/2006/relationships/image" Target="../media/image22.png"/><Relationship Id="rId5" Type="http://schemas.openxmlformats.org/officeDocument/2006/relationships/image" Target="../media/image14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20" Type="http://schemas.openxmlformats.org/officeDocument/2006/relationships/image" Target="../media/image33.png"/><Relationship Id="rId11" Type="http://schemas.openxmlformats.org/officeDocument/2006/relationships/image" Target="../media/image40.png"/><Relationship Id="rId22" Type="http://schemas.openxmlformats.org/officeDocument/2006/relationships/image" Target="../media/image36.png"/><Relationship Id="rId10" Type="http://schemas.openxmlformats.org/officeDocument/2006/relationships/image" Target="../media/image26.png"/><Relationship Id="rId21" Type="http://schemas.openxmlformats.org/officeDocument/2006/relationships/image" Target="../media/image63.png"/><Relationship Id="rId13" Type="http://schemas.openxmlformats.org/officeDocument/2006/relationships/image" Target="../media/image24.png"/><Relationship Id="rId1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png"/><Relationship Id="rId4" Type="http://schemas.openxmlformats.org/officeDocument/2006/relationships/image" Target="../media/image28.png"/><Relationship Id="rId9" Type="http://schemas.openxmlformats.org/officeDocument/2006/relationships/image" Target="../media/image39.png"/><Relationship Id="rId15" Type="http://schemas.openxmlformats.org/officeDocument/2006/relationships/image" Target="../media/image32.png"/><Relationship Id="rId14" Type="http://schemas.openxmlformats.org/officeDocument/2006/relationships/image" Target="../media/image34.png"/><Relationship Id="rId17" Type="http://schemas.openxmlformats.org/officeDocument/2006/relationships/image" Target="../media/image49.png"/><Relationship Id="rId16" Type="http://schemas.openxmlformats.org/officeDocument/2006/relationships/image" Target="../media/image31.png"/><Relationship Id="rId5" Type="http://schemas.openxmlformats.org/officeDocument/2006/relationships/image" Target="../media/image25.png"/><Relationship Id="rId19" Type="http://schemas.openxmlformats.org/officeDocument/2006/relationships/image" Target="../media/image35.png"/><Relationship Id="rId6" Type="http://schemas.openxmlformats.org/officeDocument/2006/relationships/image" Target="../media/image23.png"/><Relationship Id="rId18" Type="http://schemas.openxmlformats.org/officeDocument/2006/relationships/image" Target="../media/image53.png"/><Relationship Id="rId7" Type="http://schemas.openxmlformats.org/officeDocument/2006/relationships/image" Target="../media/image43.png"/><Relationship Id="rId8" Type="http://schemas.openxmlformats.org/officeDocument/2006/relationships/image" Target="../media/image20.png"/></Relationships>
</file>

<file path=ppt/slides/_rels/slide17.xml.rels><?xml version="1.0" encoding="UTF-8" standalone="yes"?><Relationships xmlns="http://schemas.openxmlformats.org/package/2006/relationships"><Relationship Id="rId11" Type="http://schemas.openxmlformats.org/officeDocument/2006/relationships/image" Target="../media/image52.png"/><Relationship Id="rId10" Type="http://schemas.openxmlformats.org/officeDocument/2006/relationships/image" Target="../media/image51.png"/><Relationship Id="rId13" Type="http://schemas.openxmlformats.org/officeDocument/2006/relationships/image" Target="../media/image64.png"/><Relationship Id="rId1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7.png"/><Relationship Id="rId4" Type="http://schemas.openxmlformats.org/officeDocument/2006/relationships/image" Target="../media/image42.png"/><Relationship Id="rId9" Type="http://schemas.openxmlformats.org/officeDocument/2006/relationships/image" Target="../media/image46.png"/><Relationship Id="rId15" Type="http://schemas.openxmlformats.org/officeDocument/2006/relationships/image" Target="../media/image59.png"/><Relationship Id="rId14" Type="http://schemas.openxmlformats.org/officeDocument/2006/relationships/image" Target="../media/image56.png"/><Relationship Id="rId17" Type="http://schemas.openxmlformats.org/officeDocument/2006/relationships/image" Target="../media/image55.png"/><Relationship Id="rId16" Type="http://schemas.openxmlformats.org/officeDocument/2006/relationships/image" Target="../media/image60.png"/><Relationship Id="rId5" Type="http://schemas.openxmlformats.org/officeDocument/2006/relationships/image" Target="../media/image57.png"/><Relationship Id="rId6" Type="http://schemas.openxmlformats.org/officeDocument/2006/relationships/image" Target="../media/image50.png"/><Relationship Id="rId18" Type="http://schemas.openxmlformats.org/officeDocument/2006/relationships/image" Target="../media/image58.png"/><Relationship Id="rId7" Type="http://schemas.openxmlformats.org/officeDocument/2006/relationships/image" Target="../media/image48.png"/><Relationship Id="rId8" Type="http://schemas.openxmlformats.org/officeDocument/2006/relationships/image" Target="../media/image6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Relationship Id="rId4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7.jpg"/><Relationship Id="rId4" Type="http://schemas.openxmlformats.org/officeDocument/2006/relationships/image" Target="../media/image6.png"/><Relationship Id="rId5" Type="http://schemas.openxmlformats.org/officeDocument/2006/relationships/image" Target="../media/image1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jpg"/><Relationship Id="rId4" Type="http://schemas.openxmlformats.org/officeDocument/2006/relationships/image" Target="../media/image15.jpg"/><Relationship Id="rId5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 txBox="1"/>
          <p:nvPr>
            <p:ph idx="4294967295" type="ctrTitle"/>
          </p:nvPr>
        </p:nvSpPr>
        <p:spPr>
          <a:xfrm>
            <a:off x="535775" y="925325"/>
            <a:ext cx="8072400" cy="1950900"/>
          </a:xfrm>
          <a:prstGeom prst="rect">
            <a:avLst/>
          </a:prstGeom>
          <a:noFill/>
          <a:ln>
            <a:noFill/>
          </a:ln>
        </p:spPr>
        <p:txBody>
          <a:bodyPr anchorCtr="0" anchor="b" bIns="35725" lIns="35725" spcFirstLastPara="1" rIns="35725" wrap="square" tIns="35725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Helvetica Neue"/>
              <a:buNone/>
            </a:pPr>
            <a:r>
              <a:rPr b="0" i="0" lang="en-US" sz="2961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Software Engineering in Practice</a:t>
            </a:r>
            <a:endParaRPr b="0" i="0" sz="2961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Helvetica Neue"/>
              <a:buNone/>
            </a:pPr>
            <a:r>
              <a:t/>
            </a:r>
            <a:endParaRPr b="0" i="0" sz="2761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Helvetica Neue"/>
              <a:buNone/>
            </a:pPr>
            <a:r>
              <a:rPr b="0" i="0" lang="en-US" sz="3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Lab 5</a:t>
            </a:r>
            <a:r>
              <a:rPr b="0" lang="en-US" sz="3900">
                <a:solidFill>
                  <a:srgbClr val="000000"/>
                </a:solidFill>
              </a:rPr>
              <a:t>a</a:t>
            </a:r>
            <a:r>
              <a:rPr b="0" i="0" lang="en-US" sz="3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Introduction to </a:t>
            </a:r>
            <a:r>
              <a:rPr b="0" i="0" lang="en-US" sz="43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</a:t>
            </a:r>
            <a:r>
              <a:rPr b="0" lang="en-US" sz="4300">
                <a:solidFill>
                  <a:srgbClr val="000000"/>
                </a:solidFill>
              </a:rPr>
              <a:t>ocker</a:t>
            </a:r>
            <a:endParaRPr b="0" i="0" sz="39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mage" id="115" name="Google Shape;11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21876" y="1"/>
            <a:ext cx="3222125" cy="802500"/>
          </a:xfrm>
          <a:prstGeom prst="rect">
            <a:avLst/>
          </a:prstGeom>
          <a:noFill/>
          <a:ln>
            <a:noFill/>
          </a:ln>
          <a:effectLst>
            <a:outerShdw blurRad="254000" rotWithShape="0" dir="5400000" dist="127000">
              <a:srgbClr val="000000">
                <a:alpha val="69019"/>
              </a:srgbClr>
            </a:outerShdw>
          </a:effectLst>
        </p:spPr>
      </p:pic>
      <p:sp>
        <p:nvSpPr>
          <p:cNvPr id="116" name="Google Shape;116;p20"/>
          <p:cNvSpPr txBox="1"/>
          <p:nvPr/>
        </p:nvSpPr>
        <p:spPr>
          <a:xfrm>
            <a:off x="1810900" y="2965425"/>
            <a:ext cx="2673900" cy="8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normAutofit fontScale="92500" lnSpcReduction="20000"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89473"/>
              <a:buFont typeface="Helvetica Neue"/>
              <a:buNone/>
            </a:pPr>
            <a:r>
              <a:rPr b="0" i="0" lang="en-US" sz="1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Zoe Kotti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9473"/>
              <a:buFont typeface="Helvetica Neue"/>
              <a:buNone/>
            </a:pPr>
            <a:r>
              <a:rPr b="0" i="0" lang="en-US" sz="1900" u="sng" cap="none" strike="noStrike">
                <a:solidFill>
                  <a:srgbClr val="56BFB9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zoekotti@aueb.gr</a:t>
            </a:r>
            <a:endParaRPr>
              <a:solidFill>
                <a:srgbClr val="56BFB9"/>
              </a:solidFill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9473"/>
              <a:buFont typeface="Helvetica Neue"/>
              <a:buNone/>
            </a:pPr>
            <a:r>
              <a:rPr b="0" i="0" lang="en-US" sz="1900" u="sng" cap="none" strike="noStrike">
                <a:solidFill>
                  <a:srgbClr val="54BFB9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zkotti.github.io</a:t>
            </a:r>
            <a:endParaRPr sz="1900">
              <a:solidFill>
                <a:srgbClr val="54BFB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7" name="Google Shape;117;p20"/>
          <p:cNvSpPr txBox="1"/>
          <p:nvPr/>
        </p:nvSpPr>
        <p:spPr>
          <a:xfrm>
            <a:off x="4462348" y="2965425"/>
            <a:ext cx="2870700" cy="8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normAutofit fontScale="92500" lnSpcReduction="20000"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89473"/>
              <a:buFont typeface="Helvetica Neue"/>
              <a:buNone/>
            </a:pPr>
            <a:r>
              <a:rPr b="0" i="0" lang="en-US" sz="1900" u="none" cap="none" strike="noStrik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Ilias </a:t>
            </a:r>
            <a:r>
              <a:rPr lang="en-US" sz="19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Balampanis</a:t>
            </a:r>
            <a:endParaRPr b="0" i="0" sz="1200" u="none" cap="none" strike="noStrike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98837"/>
              <a:buFont typeface="Helvetica Neue"/>
              <a:buNone/>
            </a:pPr>
            <a:r>
              <a:rPr lang="en-US" sz="1720" u="sng">
                <a:solidFill>
                  <a:srgbClr val="54BFB9"/>
                </a:solidFill>
                <a:latin typeface="Helvetica Neue"/>
                <a:ea typeface="Helvetica Neue"/>
                <a:cs typeface="Helvetica Neue"/>
                <a:sym typeface="Helvetica Neue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ilbalampan@aueb.gr</a:t>
            </a:r>
            <a:endParaRPr/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9473"/>
              <a:buFont typeface="Helvetica Neue"/>
              <a:buNone/>
            </a:pPr>
            <a:r>
              <a:rPr lang="en-US" sz="1900" u="sng">
                <a:solidFill>
                  <a:srgbClr val="54BFB9"/>
                </a:solidFill>
                <a:latin typeface="Helvetica Neue"/>
                <a:ea typeface="Helvetica Neue"/>
                <a:cs typeface="Helvetica Neue"/>
                <a:sym typeface="Helvetica Neue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ibalampanis.github.io</a:t>
            </a:r>
            <a:endParaRPr sz="1900">
              <a:solidFill>
                <a:srgbClr val="54BFB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8" name="Google Shape;118;p20"/>
          <p:cNvSpPr txBox="1"/>
          <p:nvPr/>
        </p:nvSpPr>
        <p:spPr>
          <a:xfrm>
            <a:off x="2905298" y="3909925"/>
            <a:ext cx="2870700" cy="8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norm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</a:pPr>
            <a:r>
              <a:rPr lang="en-US" sz="19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Dimitris Lioprasitis</a:t>
            </a:r>
            <a:endParaRPr b="0" i="0" sz="1200" u="none" cap="none" strike="noStrike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700"/>
              <a:buFont typeface="Helvetica Neue"/>
              <a:buNone/>
            </a:pPr>
            <a:r>
              <a:rPr lang="en-US" sz="1720" u="sng">
                <a:solidFill>
                  <a:srgbClr val="56BFB9"/>
                </a:solidFill>
                <a:latin typeface="Helvetica Neue"/>
                <a:ea typeface="Helvetica Neue"/>
                <a:cs typeface="Helvetica Neue"/>
                <a:sym typeface="Helvetica Neue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dlioprasitis@space.gr</a:t>
            </a:r>
            <a:endParaRPr sz="1900">
              <a:solidFill>
                <a:srgbClr val="56BFB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9"/>
          <p:cNvSpPr txBox="1"/>
          <p:nvPr/>
        </p:nvSpPr>
        <p:spPr>
          <a:xfrm>
            <a:off x="521450" y="1374861"/>
            <a:ext cx="3640500" cy="27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47625">
            <a:spAutoFit/>
          </a:bodyPr>
          <a:lstStyle/>
          <a:p>
            <a:pPr indent="-172720" lvl="0" marL="184785" marR="33909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Standardized packaging for  software and dependencies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72720" lvl="0" marL="184785" marR="0" rtl="0" algn="l">
              <a:lnSpc>
                <a:spcPct val="100000"/>
              </a:lnSpc>
              <a:spcBef>
                <a:spcPts val="93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Isolate apps from each other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72720" lvl="0" marL="184785" marR="0" rtl="0" algn="l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Share the same OS kernel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72720" lvl="0" marL="184785" marR="5080" rtl="0" algn="l">
              <a:lnSpc>
                <a:spcPct val="108000"/>
              </a:lnSpc>
              <a:spcBef>
                <a:spcPts val="123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Works with all major Linux and  Windows Server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2" name="Google Shape;202;p29"/>
          <p:cNvSpPr txBox="1"/>
          <p:nvPr>
            <p:ph type="title"/>
          </p:nvPr>
        </p:nvSpPr>
        <p:spPr>
          <a:xfrm>
            <a:off x="307365" y="253750"/>
            <a:ext cx="8489700" cy="5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500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is a container?</a:t>
            </a:r>
            <a:endParaRPr sz="315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203" name="Google Shape;203;p29"/>
          <p:cNvGrpSpPr/>
          <p:nvPr/>
        </p:nvGrpSpPr>
        <p:grpSpPr>
          <a:xfrm>
            <a:off x="4834675" y="1374841"/>
            <a:ext cx="3962400" cy="3232404"/>
            <a:chOff x="303275" y="1193291"/>
            <a:chExt cx="3962400" cy="3232404"/>
          </a:xfrm>
        </p:grpSpPr>
        <p:pic>
          <p:nvPicPr>
            <p:cNvPr id="204" name="Google Shape;204;p2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03275" y="1193291"/>
              <a:ext cx="3962400" cy="32324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5" name="Google Shape;205;p29"/>
            <p:cNvSpPr/>
            <p:nvPr/>
          </p:nvSpPr>
          <p:spPr>
            <a:xfrm>
              <a:off x="1534667" y="3268980"/>
              <a:ext cx="451485" cy="387350"/>
            </a:xfrm>
            <a:custGeom>
              <a:rect b="b" l="l" r="r" t="t"/>
              <a:pathLst>
                <a:path extrusionOk="0" h="387350" w="451485">
                  <a:moveTo>
                    <a:pt x="338327" y="0"/>
                  </a:moveTo>
                  <a:lnTo>
                    <a:pt x="112775" y="0"/>
                  </a:lnTo>
                  <a:lnTo>
                    <a:pt x="112775" y="193548"/>
                  </a:lnTo>
                  <a:lnTo>
                    <a:pt x="0" y="193548"/>
                  </a:lnTo>
                  <a:lnTo>
                    <a:pt x="225551" y="387096"/>
                  </a:lnTo>
                  <a:lnTo>
                    <a:pt x="451104" y="193548"/>
                  </a:lnTo>
                  <a:lnTo>
                    <a:pt x="338327" y="193548"/>
                  </a:lnTo>
                  <a:lnTo>
                    <a:pt x="338327" y="0"/>
                  </a:lnTo>
                  <a:close/>
                </a:path>
              </a:pathLst>
            </a:custGeom>
            <a:solidFill>
              <a:srgbClr val="4985E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0"/>
          <p:cNvSpPr txBox="1"/>
          <p:nvPr>
            <p:ph type="title"/>
          </p:nvPr>
        </p:nvSpPr>
        <p:spPr>
          <a:xfrm>
            <a:off x="307356" y="253750"/>
            <a:ext cx="8481900" cy="5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500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Comparing Containers and VMs</a:t>
            </a:r>
            <a:endParaRPr sz="315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11" name="Google Shape;211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6488" y="978408"/>
            <a:ext cx="3014472" cy="2702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56047" y="978408"/>
            <a:ext cx="3006852" cy="2702052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30"/>
          <p:cNvSpPr txBox="1"/>
          <p:nvPr/>
        </p:nvSpPr>
        <p:spPr>
          <a:xfrm>
            <a:off x="1234541" y="4099661"/>
            <a:ext cx="2284800" cy="5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399415" lvl="0" marL="41148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Containers are an app  level construct</a:t>
            </a:r>
            <a:endParaRPr sz="18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4" name="Google Shape;214;p30"/>
          <p:cNvSpPr txBox="1"/>
          <p:nvPr/>
        </p:nvSpPr>
        <p:spPr>
          <a:xfrm>
            <a:off x="4956428" y="4061256"/>
            <a:ext cx="3123600" cy="8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VMs are an infrastructure level  construct to turn one machine  into many servers</a:t>
            </a:r>
            <a:endParaRPr sz="18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1"/>
          <p:cNvSpPr txBox="1"/>
          <p:nvPr>
            <p:ph type="title"/>
          </p:nvPr>
        </p:nvSpPr>
        <p:spPr>
          <a:xfrm>
            <a:off x="307358" y="253750"/>
            <a:ext cx="8671200" cy="5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500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rgbClr val="333333"/>
                </a:solidFill>
              </a:rPr>
              <a:t>Containers and VMs together</a:t>
            </a:r>
            <a:endParaRPr sz="3150">
              <a:solidFill>
                <a:srgbClr val="333333"/>
              </a:solidFill>
            </a:endParaRPr>
          </a:p>
        </p:txBody>
      </p:sp>
      <p:pic>
        <p:nvPicPr>
          <p:cNvPr id="220" name="Google Shape;220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17903" y="1961791"/>
            <a:ext cx="6108192" cy="2944368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31"/>
          <p:cNvSpPr txBox="1"/>
          <p:nvPr/>
        </p:nvSpPr>
        <p:spPr>
          <a:xfrm>
            <a:off x="1147200" y="901150"/>
            <a:ext cx="6849600" cy="5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4355"/>
              </a:buClr>
              <a:buSzPts val="1800"/>
              <a:buFont typeface="Helvetica Neue"/>
              <a:buChar char="●"/>
            </a:pPr>
            <a:r>
              <a:rPr lang="en-US" sz="1800">
                <a:solidFill>
                  <a:srgbClr val="244355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Containers and VMs together provide a tremendous amount of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244355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flexibility for IT to optimally deploy and manage apps.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2" name="Google Shape;222;p31"/>
          <p:cNvSpPr txBox="1"/>
          <p:nvPr/>
        </p:nvSpPr>
        <p:spPr>
          <a:xfrm>
            <a:off x="2569230" y="2330421"/>
            <a:ext cx="391800" cy="2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DEV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3" name="Google Shape;223;p31"/>
          <p:cNvSpPr txBox="1"/>
          <p:nvPr/>
        </p:nvSpPr>
        <p:spPr>
          <a:xfrm>
            <a:off x="5621075" y="1675300"/>
            <a:ext cx="566100" cy="2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PROD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2"/>
          <p:cNvSpPr txBox="1"/>
          <p:nvPr>
            <p:ph type="title"/>
          </p:nvPr>
        </p:nvSpPr>
        <p:spPr>
          <a:xfrm>
            <a:off x="307353" y="291850"/>
            <a:ext cx="84063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Key Benefits of Docker Containers</a:t>
            </a:r>
            <a:endParaRPr sz="315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229" name="Google Shape;229;p32"/>
          <p:cNvGrpSpPr/>
          <p:nvPr/>
        </p:nvGrpSpPr>
        <p:grpSpPr>
          <a:xfrm>
            <a:off x="230885" y="1119378"/>
            <a:ext cx="2708275" cy="3502660"/>
            <a:chOff x="230885" y="1119378"/>
            <a:chExt cx="2708275" cy="3502660"/>
          </a:xfrm>
        </p:grpSpPr>
        <p:sp>
          <p:nvSpPr>
            <p:cNvPr id="230" name="Google Shape;230;p32"/>
            <p:cNvSpPr/>
            <p:nvPr/>
          </p:nvSpPr>
          <p:spPr>
            <a:xfrm>
              <a:off x="230885" y="1119378"/>
              <a:ext cx="2708275" cy="3502660"/>
            </a:xfrm>
            <a:custGeom>
              <a:rect b="b" l="l" r="r" t="t"/>
              <a:pathLst>
                <a:path extrusionOk="0" h="3502660" w="2708275">
                  <a:moveTo>
                    <a:pt x="0" y="0"/>
                  </a:moveTo>
                  <a:lnTo>
                    <a:pt x="0" y="3502152"/>
                  </a:lnTo>
                  <a:lnTo>
                    <a:pt x="2708147" y="2801721"/>
                  </a:lnTo>
                  <a:lnTo>
                    <a:pt x="2708147" y="7004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87C5">
                <a:alpha val="89410"/>
              </a:srgbClr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31" name="Google Shape;231;p32"/>
            <p:cNvSpPr/>
            <p:nvPr/>
          </p:nvSpPr>
          <p:spPr>
            <a:xfrm>
              <a:off x="230885" y="1119378"/>
              <a:ext cx="2708275" cy="3502660"/>
            </a:xfrm>
            <a:custGeom>
              <a:rect b="b" l="l" r="r" t="t"/>
              <a:pathLst>
                <a:path extrusionOk="0" h="3502660" w="2708275">
                  <a:moveTo>
                    <a:pt x="0" y="3502152"/>
                  </a:moveTo>
                  <a:lnTo>
                    <a:pt x="0" y="0"/>
                  </a:lnTo>
                  <a:lnTo>
                    <a:pt x="2708147" y="700405"/>
                  </a:lnTo>
                  <a:lnTo>
                    <a:pt x="2708147" y="2801721"/>
                  </a:lnTo>
                  <a:lnTo>
                    <a:pt x="0" y="3502152"/>
                  </a:lnTo>
                  <a:close/>
                </a:path>
              </a:pathLst>
            </a:custGeom>
            <a:noFill/>
            <a:ln cap="flat" cmpd="sng" w="259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sp>
        <p:nvSpPr>
          <p:cNvPr id="232" name="Google Shape;232;p32"/>
          <p:cNvSpPr txBox="1"/>
          <p:nvPr/>
        </p:nvSpPr>
        <p:spPr>
          <a:xfrm>
            <a:off x="420116" y="1563821"/>
            <a:ext cx="2223900" cy="17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949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Speed</a:t>
            </a:r>
            <a:endParaRPr sz="320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41300" marR="5080" rtl="0" algn="l">
              <a:lnSpc>
                <a:spcPct val="108000"/>
              </a:lnSpc>
              <a:spcBef>
                <a:spcPts val="1175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No OS to boot   applications online in seconds</a:t>
            </a:r>
            <a:endParaRPr sz="180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3" name="Google Shape;233;p32"/>
          <p:cNvGrpSpPr/>
          <p:nvPr/>
        </p:nvGrpSpPr>
        <p:grpSpPr>
          <a:xfrm>
            <a:off x="3143249" y="1119378"/>
            <a:ext cx="2708275" cy="3502660"/>
            <a:chOff x="3143249" y="1119378"/>
            <a:chExt cx="2708275" cy="3502660"/>
          </a:xfrm>
        </p:grpSpPr>
        <p:sp>
          <p:nvSpPr>
            <p:cNvPr id="234" name="Google Shape;234;p32"/>
            <p:cNvSpPr/>
            <p:nvPr/>
          </p:nvSpPr>
          <p:spPr>
            <a:xfrm>
              <a:off x="3143249" y="1119378"/>
              <a:ext cx="2708275" cy="3502660"/>
            </a:xfrm>
            <a:custGeom>
              <a:rect b="b" l="l" r="r" t="t"/>
              <a:pathLst>
                <a:path extrusionOk="0" h="3502660" w="2708275">
                  <a:moveTo>
                    <a:pt x="0" y="0"/>
                  </a:moveTo>
                  <a:lnTo>
                    <a:pt x="0" y="3502152"/>
                  </a:lnTo>
                  <a:lnTo>
                    <a:pt x="2708148" y="2801721"/>
                  </a:lnTo>
                  <a:lnTo>
                    <a:pt x="2708148" y="7004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87C5">
                <a:alpha val="69410"/>
              </a:srgbClr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35" name="Google Shape;235;p32"/>
            <p:cNvSpPr/>
            <p:nvPr/>
          </p:nvSpPr>
          <p:spPr>
            <a:xfrm>
              <a:off x="3143249" y="1119378"/>
              <a:ext cx="2708275" cy="3502660"/>
            </a:xfrm>
            <a:custGeom>
              <a:rect b="b" l="l" r="r" t="t"/>
              <a:pathLst>
                <a:path extrusionOk="0" h="3502660" w="2708275">
                  <a:moveTo>
                    <a:pt x="0" y="3502152"/>
                  </a:moveTo>
                  <a:lnTo>
                    <a:pt x="0" y="0"/>
                  </a:lnTo>
                  <a:lnTo>
                    <a:pt x="2708148" y="700405"/>
                  </a:lnTo>
                  <a:lnTo>
                    <a:pt x="2708148" y="2801721"/>
                  </a:lnTo>
                  <a:lnTo>
                    <a:pt x="0" y="3502152"/>
                  </a:lnTo>
                  <a:close/>
                </a:path>
              </a:pathLst>
            </a:custGeom>
            <a:noFill/>
            <a:ln cap="flat" cmpd="sng" w="259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sp>
        <p:nvSpPr>
          <p:cNvPr id="236" name="Google Shape;236;p32"/>
          <p:cNvSpPr txBox="1"/>
          <p:nvPr/>
        </p:nvSpPr>
        <p:spPr>
          <a:xfrm>
            <a:off x="3333115" y="1563821"/>
            <a:ext cx="2177400" cy="23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949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Portability</a:t>
            </a:r>
            <a:endParaRPr sz="320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41300" marR="5080" rtl="0" algn="l">
              <a:lnSpc>
                <a:spcPct val="90000"/>
              </a:lnSpc>
              <a:spcBef>
                <a:spcPts val="1145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Less  dependencies  between process  layers    ability to  move between  infrastructure</a:t>
            </a:r>
            <a:endParaRPr sz="180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7" name="Google Shape;237;p32"/>
          <p:cNvGrpSpPr/>
          <p:nvPr/>
        </p:nvGrpSpPr>
        <p:grpSpPr>
          <a:xfrm>
            <a:off x="6055613" y="1119378"/>
            <a:ext cx="2708275" cy="3502660"/>
            <a:chOff x="6055613" y="1119378"/>
            <a:chExt cx="2708275" cy="3502660"/>
          </a:xfrm>
        </p:grpSpPr>
        <p:sp>
          <p:nvSpPr>
            <p:cNvPr id="238" name="Google Shape;238;p32"/>
            <p:cNvSpPr/>
            <p:nvPr/>
          </p:nvSpPr>
          <p:spPr>
            <a:xfrm>
              <a:off x="6055613" y="1119378"/>
              <a:ext cx="2708275" cy="3502660"/>
            </a:xfrm>
            <a:custGeom>
              <a:rect b="b" l="l" r="r" t="t"/>
              <a:pathLst>
                <a:path extrusionOk="0" h="3502660" w="2708275">
                  <a:moveTo>
                    <a:pt x="0" y="0"/>
                  </a:moveTo>
                  <a:lnTo>
                    <a:pt x="0" y="3502152"/>
                  </a:lnTo>
                  <a:lnTo>
                    <a:pt x="2708147" y="2801721"/>
                  </a:lnTo>
                  <a:lnTo>
                    <a:pt x="2708147" y="7004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87C5">
                <a:alpha val="49410"/>
              </a:srgbClr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39" name="Google Shape;239;p32"/>
            <p:cNvSpPr/>
            <p:nvPr/>
          </p:nvSpPr>
          <p:spPr>
            <a:xfrm>
              <a:off x="6055613" y="1119378"/>
              <a:ext cx="2708275" cy="3502660"/>
            </a:xfrm>
            <a:custGeom>
              <a:rect b="b" l="l" r="r" t="t"/>
              <a:pathLst>
                <a:path extrusionOk="0" h="3502660" w="2708275">
                  <a:moveTo>
                    <a:pt x="0" y="3502152"/>
                  </a:moveTo>
                  <a:lnTo>
                    <a:pt x="0" y="0"/>
                  </a:lnTo>
                  <a:lnTo>
                    <a:pt x="2708147" y="700405"/>
                  </a:lnTo>
                  <a:lnTo>
                    <a:pt x="2708147" y="2801721"/>
                  </a:lnTo>
                  <a:lnTo>
                    <a:pt x="0" y="3502152"/>
                  </a:lnTo>
                  <a:close/>
                </a:path>
              </a:pathLst>
            </a:custGeom>
            <a:noFill/>
            <a:ln cap="flat" cmpd="sng" w="259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sp>
        <p:nvSpPr>
          <p:cNvPr id="240" name="Google Shape;240;p32"/>
          <p:cNvSpPr txBox="1"/>
          <p:nvPr/>
        </p:nvSpPr>
        <p:spPr>
          <a:xfrm>
            <a:off x="6245725" y="1563825"/>
            <a:ext cx="2664600" cy="17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949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Efficiency</a:t>
            </a:r>
            <a:endParaRPr sz="320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41300" marR="454025" rtl="0" algn="l">
              <a:lnSpc>
                <a:spcPct val="108000"/>
              </a:lnSpc>
              <a:spcBef>
                <a:spcPts val="1175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Less OS overhead</a:t>
            </a:r>
            <a:endParaRPr sz="180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241300" marR="0" rtl="0" algn="l">
              <a:lnSpc>
                <a:spcPct val="114000"/>
              </a:lnSpc>
              <a:spcBef>
                <a:spcPts val="3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Improved VM</a:t>
            </a:r>
            <a:endParaRPr sz="180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4130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density</a:t>
            </a:r>
            <a:endParaRPr sz="180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1" name="Google Shape;241;p32"/>
          <p:cNvCxnSpPr/>
          <p:nvPr/>
        </p:nvCxnSpPr>
        <p:spPr>
          <a:xfrm>
            <a:off x="4220700" y="3260075"/>
            <a:ext cx="166500" cy="7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42" name="Google Shape;242;p32"/>
          <p:cNvCxnSpPr/>
          <p:nvPr/>
        </p:nvCxnSpPr>
        <p:spPr>
          <a:xfrm>
            <a:off x="2202225" y="2568000"/>
            <a:ext cx="166500" cy="7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3"/>
          <p:cNvSpPr txBox="1"/>
          <p:nvPr>
            <p:ph type="title"/>
          </p:nvPr>
        </p:nvSpPr>
        <p:spPr>
          <a:xfrm>
            <a:off x="321696" y="246125"/>
            <a:ext cx="82104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Docker Basics</a:t>
            </a:r>
            <a:endParaRPr sz="315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8" name="Google Shape;248;p33"/>
          <p:cNvSpPr txBox="1"/>
          <p:nvPr/>
        </p:nvSpPr>
        <p:spPr>
          <a:xfrm>
            <a:off x="1162608" y="940409"/>
            <a:ext cx="7134300" cy="40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41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latin typeface="Arial"/>
                <a:ea typeface="Arial"/>
                <a:cs typeface="Arial"/>
                <a:sym typeface="Arial"/>
              </a:rPr>
              <a:t>Image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409"/>
              </a:spcBef>
              <a:spcAft>
                <a:spcPts val="0"/>
              </a:spcAft>
              <a:buNone/>
            </a:pPr>
            <a:r>
              <a:rPr lang="en-US" sz="1400">
                <a:latin typeface="Arial"/>
                <a:ea typeface="Arial"/>
                <a:cs typeface="Arial"/>
                <a:sym typeface="Arial"/>
              </a:rPr>
              <a:t>The basis of a Docker container. The content at rest.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50"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latin typeface="Arial"/>
                <a:ea typeface="Arial"/>
                <a:cs typeface="Arial"/>
                <a:sym typeface="Arial"/>
              </a:rPr>
              <a:t>Container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409"/>
              </a:spcBef>
              <a:spcAft>
                <a:spcPts val="0"/>
              </a:spcAft>
              <a:buNone/>
            </a:pPr>
            <a:r>
              <a:rPr lang="en-US" sz="1400">
                <a:latin typeface="Arial"/>
                <a:ea typeface="Arial"/>
                <a:cs typeface="Arial"/>
                <a:sym typeface="Arial"/>
              </a:rPr>
              <a:t>The image when it is ‘running.’ The standard unit for app service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55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latin typeface="Arial"/>
                <a:ea typeface="Arial"/>
                <a:cs typeface="Arial"/>
                <a:sym typeface="Arial"/>
              </a:rPr>
              <a:t>Engine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5080" rtl="0" algn="l">
              <a:lnSpc>
                <a:spcPct val="100000"/>
              </a:lnSpc>
              <a:spcBef>
                <a:spcPts val="409"/>
              </a:spcBef>
              <a:spcAft>
                <a:spcPts val="0"/>
              </a:spcAft>
              <a:buNone/>
            </a:pPr>
            <a:r>
              <a:rPr lang="en-US" sz="1400">
                <a:latin typeface="Arial"/>
                <a:ea typeface="Arial"/>
                <a:cs typeface="Arial"/>
                <a:sym typeface="Arial"/>
              </a:rPr>
              <a:t>The software that executes commands for containers. Networking and volumes are part of  Engine. Can be clustered together.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50"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latin typeface="Arial"/>
                <a:ea typeface="Arial"/>
                <a:cs typeface="Arial"/>
                <a:sym typeface="Arial"/>
              </a:rPr>
              <a:t>Registry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409"/>
              </a:spcBef>
              <a:spcAft>
                <a:spcPts val="0"/>
              </a:spcAft>
              <a:buNone/>
            </a:pPr>
            <a:r>
              <a:rPr lang="en-US" sz="1400">
                <a:latin typeface="Arial"/>
                <a:ea typeface="Arial"/>
                <a:cs typeface="Arial"/>
                <a:sym typeface="Arial"/>
              </a:rPr>
              <a:t>Stores, distributes and manages Docker images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50"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latin typeface="Arial"/>
                <a:ea typeface="Arial"/>
                <a:cs typeface="Arial"/>
                <a:sym typeface="Arial"/>
              </a:rPr>
              <a:t>Control Plane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409"/>
              </a:spcBef>
              <a:spcAft>
                <a:spcPts val="0"/>
              </a:spcAft>
              <a:buNone/>
            </a:pPr>
            <a:r>
              <a:rPr lang="en-US" sz="1400">
                <a:latin typeface="Arial"/>
                <a:ea typeface="Arial"/>
                <a:cs typeface="Arial"/>
                <a:sym typeface="Arial"/>
              </a:rPr>
              <a:t>Management plane for container and cluster orchestration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9" name="Google Shape;24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5209" y="1918677"/>
            <a:ext cx="363664" cy="362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7963" y="1115263"/>
            <a:ext cx="458533" cy="362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8027" y="2740552"/>
            <a:ext cx="397840" cy="388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3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7933" y="3682479"/>
            <a:ext cx="370674" cy="354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19683" y="4433315"/>
            <a:ext cx="437388" cy="3550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" name="Google Shape;258;p34"/>
          <p:cNvGraphicFramePr/>
          <p:nvPr/>
        </p:nvGraphicFramePr>
        <p:xfrm>
          <a:off x="1768478" y="243837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{FEF70187-C9C9-4F5D-8DA7-CB28CEBF0FF1}</a:tableStyleId>
              </a:tblPr>
              <a:tblGrid>
                <a:gridCol w="1856750"/>
                <a:gridCol w="1875800"/>
                <a:gridCol w="1863100"/>
              </a:tblGrid>
              <a:tr h="4846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5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3175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Security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1275" marB="0" marR="0" marL="0">
                    <a:lnR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443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5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Network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1275" marB="0" marR="0" marL="0">
                    <a:lnL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443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5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2032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Volumes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1275" marB="0" marR="0" marL="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44355"/>
                    </a:solidFill>
                  </a:tcPr>
                </a:tc>
              </a:tr>
              <a:tr h="4846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5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6350" rtl="0" algn="ctr">
                        <a:lnSpc>
                          <a:spcPct val="10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Distributed State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800" marB="0" marR="0" marL="0">
                    <a:lnR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2443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5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Container Runtime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800" marB="0" marR="0" marL="0">
                    <a:lnL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24435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5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17780" marR="0" rtl="0" algn="ctr">
                        <a:lnSpc>
                          <a:spcPct val="10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Orchestration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3800" marB="0" marR="0" marL="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845FFF"/>
                    </a:solidFill>
                  </a:tcPr>
                </a:tc>
              </a:tr>
            </a:tbl>
          </a:graphicData>
        </a:graphic>
      </p:graphicFrame>
      <p:sp>
        <p:nvSpPr>
          <p:cNvPr id="259" name="Google Shape;259;p34"/>
          <p:cNvSpPr/>
          <p:nvPr/>
        </p:nvSpPr>
        <p:spPr>
          <a:xfrm>
            <a:off x="1768478" y="2438372"/>
            <a:ext cx="1844039" cy="969645"/>
          </a:xfrm>
          <a:custGeom>
            <a:rect b="b" l="l" r="r" t="t"/>
            <a:pathLst>
              <a:path extrusionOk="0" h="969645" w="1844039">
                <a:moveTo>
                  <a:pt x="1844027" y="501396"/>
                </a:moveTo>
                <a:lnTo>
                  <a:pt x="0" y="501396"/>
                </a:lnTo>
                <a:lnTo>
                  <a:pt x="0" y="969264"/>
                </a:lnTo>
                <a:lnTo>
                  <a:pt x="1844027" y="969264"/>
                </a:lnTo>
                <a:lnTo>
                  <a:pt x="1844027" y="501396"/>
                </a:lnTo>
                <a:close/>
              </a:path>
              <a:path extrusionOk="0" h="969645" w="1844039">
                <a:moveTo>
                  <a:pt x="1844027" y="0"/>
                </a:moveTo>
                <a:lnTo>
                  <a:pt x="0" y="0"/>
                </a:lnTo>
                <a:lnTo>
                  <a:pt x="0" y="467868"/>
                </a:lnTo>
                <a:lnTo>
                  <a:pt x="1844027" y="467868"/>
                </a:lnTo>
                <a:lnTo>
                  <a:pt x="1844027" y="0"/>
                </a:lnTo>
                <a:close/>
              </a:path>
            </a:pathLst>
          </a:custGeom>
          <a:solidFill>
            <a:srgbClr val="244355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60" name="Google Shape;260;p34"/>
          <p:cNvSpPr/>
          <p:nvPr/>
        </p:nvSpPr>
        <p:spPr>
          <a:xfrm>
            <a:off x="3495803" y="1464297"/>
            <a:ext cx="493395" cy="329564"/>
          </a:xfrm>
          <a:custGeom>
            <a:rect b="b" l="l" r="r" t="t"/>
            <a:pathLst>
              <a:path extrusionOk="0" h="329564" w="493395">
                <a:moveTo>
                  <a:pt x="385943" y="63118"/>
                </a:moveTo>
                <a:lnTo>
                  <a:pt x="378958" y="76453"/>
                </a:lnTo>
                <a:lnTo>
                  <a:pt x="372401" y="87022"/>
                </a:lnTo>
                <a:lnTo>
                  <a:pt x="368131" y="98520"/>
                </a:lnTo>
                <a:lnTo>
                  <a:pt x="365813" y="110636"/>
                </a:lnTo>
                <a:lnTo>
                  <a:pt x="365115" y="123062"/>
                </a:lnTo>
                <a:lnTo>
                  <a:pt x="365760" y="129119"/>
                </a:lnTo>
                <a:lnTo>
                  <a:pt x="367702" y="136747"/>
                </a:lnTo>
                <a:lnTo>
                  <a:pt x="370955" y="144994"/>
                </a:lnTo>
                <a:lnTo>
                  <a:pt x="375529" y="152907"/>
                </a:lnTo>
                <a:lnTo>
                  <a:pt x="369058" y="155406"/>
                </a:lnTo>
                <a:lnTo>
                  <a:pt x="360336" y="157559"/>
                </a:lnTo>
                <a:lnTo>
                  <a:pt x="349686" y="159069"/>
                </a:lnTo>
                <a:lnTo>
                  <a:pt x="337429" y="159638"/>
                </a:lnTo>
                <a:lnTo>
                  <a:pt x="4943" y="159638"/>
                </a:lnTo>
                <a:lnTo>
                  <a:pt x="1387" y="162940"/>
                </a:lnTo>
                <a:lnTo>
                  <a:pt x="3149" y="211153"/>
                </a:lnTo>
                <a:lnTo>
                  <a:pt x="36058" y="279272"/>
                </a:lnTo>
                <a:lnTo>
                  <a:pt x="91033" y="316706"/>
                </a:lnTo>
                <a:lnTo>
                  <a:pt x="164201" y="329183"/>
                </a:lnTo>
                <a:lnTo>
                  <a:pt x="214217" y="325945"/>
                </a:lnTo>
                <a:lnTo>
                  <a:pt x="260105" y="316309"/>
                </a:lnTo>
                <a:lnTo>
                  <a:pt x="301564" y="300392"/>
                </a:lnTo>
                <a:lnTo>
                  <a:pt x="338291" y="278312"/>
                </a:lnTo>
                <a:lnTo>
                  <a:pt x="369983" y="250188"/>
                </a:lnTo>
                <a:lnTo>
                  <a:pt x="396340" y="216136"/>
                </a:lnTo>
                <a:lnTo>
                  <a:pt x="417058" y="176275"/>
                </a:lnTo>
                <a:lnTo>
                  <a:pt x="432730" y="175756"/>
                </a:lnTo>
                <a:lnTo>
                  <a:pt x="451665" y="172116"/>
                </a:lnTo>
                <a:lnTo>
                  <a:pt x="470600" y="162238"/>
                </a:lnTo>
                <a:lnTo>
                  <a:pt x="486273" y="143001"/>
                </a:lnTo>
                <a:lnTo>
                  <a:pt x="489829" y="139700"/>
                </a:lnTo>
                <a:lnTo>
                  <a:pt x="493258" y="136270"/>
                </a:lnTo>
                <a:lnTo>
                  <a:pt x="493258" y="132969"/>
                </a:lnTo>
                <a:lnTo>
                  <a:pt x="482844" y="126364"/>
                </a:lnTo>
                <a:lnTo>
                  <a:pt x="472709" y="120618"/>
                </a:lnTo>
                <a:lnTo>
                  <a:pt x="468200" y="119760"/>
                </a:lnTo>
                <a:lnTo>
                  <a:pt x="427472" y="119760"/>
                </a:lnTo>
                <a:lnTo>
                  <a:pt x="423590" y="105888"/>
                </a:lnTo>
                <a:lnTo>
                  <a:pt x="417089" y="93932"/>
                </a:lnTo>
                <a:lnTo>
                  <a:pt x="407969" y="83238"/>
                </a:lnTo>
                <a:lnTo>
                  <a:pt x="396230" y="73151"/>
                </a:lnTo>
                <a:lnTo>
                  <a:pt x="385943" y="63118"/>
                </a:lnTo>
                <a:close/>
              </a:path>
              <a:path extrusionOk="0" h="329564" w="493395">
                <a:moveTo>
                  <a:pt x="91430" y="106425"/>
                </a:moveTo>
                <a:lnTo>
                  <a:pt x="39487" y="106425"/>
                </a:lnTo>
                <a:lnTo>
                  <a:pt x="39487" y="149606"/>
                </a:lnTo>
                <a:lnTo>
                  <a:pt x="91430" y="149606"/>
                </a:lnTo>
                <a:lnTo>
                  <a:pt x="91430" y="106425"/>
                </a:lnTo>
                <a:close/>
              </a:path>
              <a:path extrusionOk="0" h="329564" w="493395">
                <a:moveTo>
                  <a:pt x="150358" y="106425"/>
                </a:moveTo>
                <a:lnTo>
                  <a:pt x="98415" y="106425"/>
                </a:lnTo>
                <a:lnTo>
                  <a:pt x="98415" y="149606"/>
                </a:lnTo>
                <a:lnTo>
                  <a:pt x="150358" y="149606"/>
                </a:lnTo>
                <a:lnTo>
                  <a:pt x="150358" y="106425"/>
                </a:lnTo>
                <a:close/>
              </a:path>
              <a:path extrusionOk="0" h="329564" w="493395">
                <a:moveTo>
                  <a:pt x="209286" y="106425"/>
                </a:moveTo>
                <a:lnTo>
                  <a:pt x="160772" y="106425"/>
                </a:lnTo>
                <a:lnTo>
                  <a:pt x="160772" y="149606"/>
                </a:lnTo>
                <a:lnTo>
                  <a:pt x="209286" y="149606"/>
                </a:lnTo>
                <a:lnTo>
                  <a:pt x="209286" y="106425"/>
                </a:lnTo>
                <a:close/>
              </a:path>
              <a:path extrusionOk="0" h="329564" w="493395">
                <a:moveTo>
                  <a:pt x="271643" y="106425"/>
                </a:moveTo>
                <a:lnTo>
                  <a:pt x="219573" y="106425"/>
                </a:lnTo>
                <a:lnTo>
                  <a:pt x="219573" y="149606"/>
                </a:lnTo>
                <a:lnTo>
                  <a:pt x="271643" y="149606"/>
                </a:lnTo>
                <a:lnTo>
                  <a:pt x="271643" y="106425"/>
                </a:lnTo>
                <a:close/>
              </a:path>
              <a:path extrusionOk="0" h="329564" w="493395">
                <a:moveTo>
                  <a:pt x="330444" y="106425"/>
                </a:moveTo>
                <a:lnTo>
                  <a:pt x="278501" y="106425"/>
                </a:lnTo>
                <a:lnTo>
                  <a:pt x="278501" y="149606"/>
                </a:lnTo>
                <a:lnTo>
                  <a:pt x="330444" y="149606"/>
                </a:lnTo>
                <a:lnTo>
                  <a:pt x="330444" y="106425"/>
                </a:lnTo>
                <a:close/>
              </a:path>
              <a:path extrusionOk="0" h="329564" w="493395">
                <a:moveTo>
                  <a:pt x="443392" y="117935"/>
                </a:moveTo>
                <a:lnTo>
                  <a:pt x="427472" y="119760"/>
                </a:lnTo>
                <a:lnTo>
                  <a:pt x="468200" y="119760"/>
                </a:lnTo>
                <a:lnTo>
                  <a:pt x="459015" y="118014"/>
                </a:lnTo>
                <a:lnTo>
                  <a:pt x="443392" y="117935"/>
                </a:lnTo>
                <a:close/>
              </a:path>
              <a:path extrusionOk="0" h="329564" w="493395">
                <a:moveTo>
                  <a:pt x="150358" y="53212"/>
                </a:moveTo>
                <a:lnTo>
                  <a:pt x="98415" y="53212"/>
                </a:lnTo>
                <a:lnTo>
                  <a:pt x="98415" y="96393"/>
                </a:lnTo>
                <a:lnTo>
                  <a:pt x="150358" y="96393"/>
                </a:lnTo>
                <a:lnTo>
                  <a:pt x="150358" y="53212"/>
                </a:lnTo>
                <a:close/>
              </a:path>
              <a:path extrusionOk="0" h="329564" w="493395">
                <a:moveTo>
                  <a:pt x="209286" y="53212"/>
                </a:moveTo>
                <a:lnTo>
                  <a:pt x="160772" y="53212"/>
                </a:lnTo>
                <a:lnTo>
                  <a:pt x="160772" y="96393"/>
                </a:lnTo>
                <a:lnTo>
                  <a:pt x="209286" y="96393"/>
                </a:lnTo>
                <a:lnTo>
                  <a:pt x="209286" y="53212"/>
                </a:lnTo>
                <a:close/>
              </a:path>
              <a:path extrusionOk="0" h="329564" w="493395">
                <a:moveTo>
                  <a:pt x="271643" y="53212"/>
                </a:moveTo>
                <a:lnTo>
                  <a:pt x="219573" y="53212"/>
                </a:lnTo>
                <a:lnTo>
                  <a:pt x="219573" y="96393"/>
                </a:lnTo>
                <a:lnTo>
                  <a:pt x="271643" y="96393"/>
                </a:lnTo>
                <a:lnTo>
                  <a:pt x="271643" y="53212"/>
                </a:lnTo>
                <a:close/>
              </a:path>
              <a:path extrusionOk="0" h="329564" w="493395">
                <a:moveTo>
                  <a:pt x="271643" y="0"/>
                </a:moveTo>
                <a:lnTo>
                  <a:pt x="219573" y="0"/>
                </a:lnTo>
                <a:lnTo>
                  <a:pt x="219573" y="43179"/>
                </a:lnTo>
                <a:lnTo>
                  <a:pt x="271643" y="43179"/>
                </a:lnTo>
                <a:lnTo>
                  <a:pt x="271643" y="0"/>
                </a:lnTo>
                <a:close/>
              </a:path>
            </a:pathLst>
          </a:custGeom>
          <a:solidFill>
            <a:srgbClr val="244355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61" name="Google Shape;261;p34"/>
          <p:cNvSpPr txBox="1"/>
          <p:nvPr/>
        </p:nvSpPr>
        <p:spPr>
          <a:xfrm>
            <a:off x="4197341" y="1519923"/>
            <a:ext cx="1024200" cy="1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Docker Engine</a:t>
            </a:r>
            <a:endParaRPr sz="12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2" name="Google Shape;262;p34"/>
          <p:cNvSpPr/>
          <p:nvPr/>
        </p:nvSpPr>
        <p:spPr>
          <a:xfrm>
            <a:off x="1623699" y="2066517"/>
            <a:ext cx="5896610" cy="1530350"/>
          </a:xfrm>
          <a:custGeom>
            <a:rect b="b" l="l" r="r" t="t"/>
            <a:pathLst>
              <a:path extrusionOk="0" h="1530350" w="5896610">
                <a:moveTo>
                  <a:pt x="0" y="1530096"/>
                </a:moveTo>
                <a:lnTo>
                  <a:pt x="5896356" y="1530096"/>
                </a:lnTo>
                <a:lnTo>
                  <a:pt x="5896356" y="0"/>
                </a:lnTo>
                <a:lnTo>
                  <a:pt x="0" y="0"/>
                </a:lnTo>
                <a:lnTo>
                  <a:pt x="0" y="1530096"/>
                </a:lnTo>
                <a:close/>
              </a:path>
            </a:pathLst>
          </a:custGeom>
          <a:noFill/>
          <a:ln cap="flat" cmpd="sng" w="12175">
            <a:solidFill>
              <a:srgbClr val="845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63" name="Google Shape;263;p34"/>
          <p:cNvSpPr txBox="1"/>
          <p:nvPr/>
        </p:nvSpPr>
        <p:spPr>
          <a:xfrm>
            <a:off x="3813433" y="2157195"/>
            <a:ext cx="1302900" cy="1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Integrated Security</a:t>
            </a:r>
            <a:endParaRPr sz="12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4" name="Google Shape;264;p34"/>
          <p:cNvSpPr txBox="1"/>
          <p:nvPr>
            <p:ph type="title"/>
          </p:nvPr>
        </p:nvSpPr>
        <p:spPr>
          <a:xfrm>
            <a:off x="375929" y="509775"/>
            <a:ext cx="85041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Foundation: Docker Engine</a:t>
            </a:r>
            <a:endParaRPr sz="315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5"/>
          <p:cNvSpPr txBox="1"/>
          <p:nvPr>
            <p:ph type="title"/>
          </p:nvPr>
        </p:nvSpPr>
        <p:spPr>
          <a:xfrm>
            <a:off x="331427" y="580075"/>
            <a:ext cx="83217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Building a Software Supply Chain</a:t>
            </a:r>
            <a:endParaRPr sz="32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270" name="Google Shape;270;p35"/>
          <p:cNvGrpSpPr/>
          <p:nvPr/>
        </p:nvGrpSpPr>
        <p:grpSpPr>
          <a:xfrm>
            <a:off x="2457450" y="2377185"/>
            <a:ext cx="1645920" cy="1003300"/>
            <a:chOff x="2457450" y="2377185"/>
            <a:chExt cx="1645920" cy="1003300"/>
          </a:xfrm>
        </p:grpSpPr>
        <p:sp>
          <p:nvSpPr>
            <p:cNvPr id="271" name="Google Shape;271;p35"/>
            <p:cNvSpPr/>
            <p:nvPr/>
          </p:nvSpPr>
          <p:spPr>
            <a:xfrm>
              <a:off x="2457450" y="2377185"/>
              <a:ext cx="1645920" cy="127000"/>
            </a:xfrm>
            <a:custGeom>
              <a:rect b="b" l="l" r="r" t="t"/>
              <a:pathLst>
                <a:path extrusionOk="0" h="127000" w="1645920">
                  <a:moveTo>
                    <a:pt x="127000" y="0"/>
                  </a:moveTo>
                  <a:lnTo>
                    <a:pt x="0" y="63500"/>
                  </a:lnTo>
                  <a:lnTo>
                    <a:pt x="127000" y="127000"/>
                  </a:lnTo>
                  <a:lnTo>
                    <a:pt x="127000" y="73406"/>
                  </a:lnTo>
                  <a:lnTo>
                    <a:pt x="114300" y="73406"/>
                  </a:lnTo>
                  <a:lnTo>
                    <a:pt x="114300" y="53593"/>
                  </a:lnTo>
                  <a:lnTo>
                    <a:pt x="127000" y="53593"/>
                  </a:lnTo>
                  <a:lnTo>
                    <a:pt x="127000" y="0"/>
                  </a:lnTo>
                  <a:close/>
                </a:path>
                <a:path extrusionOk="0" h="127000" w="1645920">
                  <a:moveTo>
                    <a:pt x="1518920" y="0"/>
                  </a:moveTo>
                  <a:lnTo>
                    <a:pt x="1518920" y="127000"/>
                  </a:lnTo>
                  <a:lnTo>
                    <a:pt x="1626108" y="73406"/>
                  </a:lnTo>
                  <a:lnTo>
                    <a:pt x="1531620" y="73406"/>
                  </a:lnTo>
                  <a:lnTo>
                    <a:pt x="1531620" y="53593"/>
                  </a:lnTo>
                  <a:lnTo>
                    <a:pt x="1626108" y="53593"/>
                  </a:lnTo>
                  <a:lnTo>
                    <a:pt x="1518920" y="0"/>
                  </a:lnTo>
                  <a:close/>
                </a:path>
                <a:path extrusionOk="0" h="127000" w="1645920">
                  <a:moveTo>
                    <a:pt x="127000" y="53593"/>
                  </a:moveTo>
                  <a:lnTo>
                    <a:pt x="114300" y="53593"/>
                  </a:lnTo>
                  <a:lnTo>
                    <a:pt x="114300" y="73406"/>
                  </a:lnTo>
                  <a:lnTo>
                    <a:pt x="127000" y="73406"/>
                  </a:lnTo>
                  <a:lnTo>
                    <a:pt x="127000" y="53593"/>
                  </a:lnTo>
                  <a:close/>
                </a:path>
                <a:path extrusionOk="0" h="127000" w="1645920">
                  <a:moveTo>
                    <a:pt x="1518920" y="53593"/>
                  </a:moveTo>
                  <a:lnTo>
                    <a:pt x="127000" y="53593"/>
                  </a:lnTo>
                  <a:lnTo>
                    <a:pt x="127000" y="73406"/>
                  </a:lnTo>
                  <a:lnTo>
                    <a:pt x="1518920" y="73406"/>
                  </a:lnTo>
                  <a:lnTo>
                    <a:pt x="1518920" y="53593"/>
                  </a:lnTo>
                  <a:close/>
                </a:path>
                <a:path extrusionOk="0" h="127000" w="1645920">
                  <a:moveTo>
                    <a:pt x="1626108" y="53593"/>
                  </a:moveTo>
                  <a:lnTo>
                    <a:pt x="1531620" y="53593"/>
                  </a:lnTo>
                  <a:lnTo>
                    <a:pt x="1531620" y="73406"/>
                  </a:lnTo>
                  <a:lnTo>
                    <a:pt x="1626108" y="73406"/>
                  </a:lnTo>
                  <a:lnTo>
                    <a:pt x="1645920" y="63500"/>
                  </a:lnTo>
                  <a:lnTo>
                    <a:pt x="1626108" y="53593"/>
                  </a:lnTo>
                  <a:close/>
                </a:path>
              </a:pathLst>
            </a:custGeom>
            <a:solidFill>
              <a:srgbClr val="A9B4BB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72" name="Google Shape;272;p35"/>
            <p:cNvSpPr/>
            <p:nvPr/>
          </p:nvSpPr>
          <p:spPr>
            <a:xfrm>
              <a:off x="2893313" y="2448305"/>
              <a:ext cx="0" cy="878839"/>
            </a:xfrm>
            <a:custGeom>
              <a:rect b="b" l="l" r="r" t="t"/>
              <a:pathLst>
                <a:path extrusionOk="0" h="878839" w="120000">
                  <a:moveTo>
                    <a:pt x="0" y="0"/>
                  </a:moveTo>
                  <a:lnTo>
                    <a:pt x="0" y="878586"/>
                  </a:lnTo>
                </a:path>
              </a:pathLst>
            </a:custGeom>
            <a:noFill/>
            <a:ln cap="flat" cmpd="sng" w="19800">
              <a:solidFill>
                <a:srgbClr val="A9B4B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73" name="Google Shape;273;p35"/>
            <p:cNvSpPr/>
            <p:nvPr/>
          </p:nvSpPr>
          <p:spPr>
            <a:xfrm>
              <a:off x="2457450" y="3253485"/>
              <a:ext cx="440689" cy="127000"/>
            </a:xfrm>
            <a:custGeom>
              <a:rect b="b" l="l" r="r" t="t"/>
              <a:pathLst>
                <a:path extrusionOk="0" h="127000" w="440689">
                  <a:moveTo>
                    <a:pt x="127000" y="0"/>
                  </a:moveTo>
                  <a:lnTo>
                    <a:pt x="0" y="63500"/>
                  </a:lnTo>
                  <a:lnTo>
                    <a:pt x="127000" y="127000"/>
                  </a:lnTo>
                  <a:lnTo>
                    <a:pt x="127000" y="73406"/>
                  </a:lnTo>
                  <a:lnTo>
                    <a:pt x="114300" y="73406"/>
                  </a:lnTo>
                  <a:lnTo>
                    <a:pt x="114300" y="53593"/>
                  </a:lnTo>
                  <a:lnTo>
                    <a:pt x="127000" y="53593"/>
                  </a:lnTo>
                  <a:lnTo>
                    <a:pt x="127000" y="0"/>
                  </a:lnTo>
                  <a:close/>
                </a:path>
                <a:path extrusionOk="0" h="127000" w="440689">
                  <a:moveTo>
                    <a:pt x="127000" y="53593"/>
                  </a:moveTo>
                  <a:lnTo>
                    <a:pt x="114300" y="53593"/>
                  </a:lnTo>
                  <a:lnTo>
                    <a:pt x="114300" y="73406"/>
                  </a:lnTo>
                  <a:lnTo>
                    <a:pt x="127000" y="73406"/>
                  </a:lnTo>
                  <a:lnTo>
                    <a:pt x="127000" y="53593"/>
                  </a:lnTo>
                  <a:close/>
                </a:path>
                <a:path extrusionOk="0" h="127000" w="440689">
                  <a:moveTo>
                    <a:pt x="440308" y="53593"/>
                  </a:moveTo>
                  <a:lnTo>
                    <a:pt x="127000" y="53593"/>
                  </a:lnTo>
                  <a:lnTo>
                    <a:pt x="127000" y="73406"/>
                  </a:lnTo>
                  <a:lnTo>
                    <a:pt x="440308" y="73406"/>
                  </a:lnTo>
                  <a:lnTo>
                    <a:pt x="440308" y="53593"/>
                  </a:lnTo>
                  <a:close/>
                </a:path>
              </a:pathLst>
            </a:custGeom>
            <a:solidFill>
              <a:srgbClr val="A9B4BB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grpSp>
        <p:nvGrpSpPr>
          <p:cNvPr id="274" name="Google Shape;274;p35"/>
          <p:cNvGrpSpPr/>
          <p:nvPr/>
        </p:nvGrpSpPr>
        <p:grpSpPr>
          <a:xfrm>
            <a:off x="5351526" y="2280666"/>
            <a:ext cx="2410967" cy="312419"/>
            <a:chOff x="5351526" y="2280666"/>
            <a:chExt cx="2410967" cy="312419"/>
          </a:xfrm>
        </p:grpSpPr>
        <p:sp>
          <p:nvSpPr>
            <p:cNvPr id="275" name="Google Shape;275;p35"/>
            <p:cNvSpPr/>
            <p:nvPr/>
          </p:nvSpPr>
          <p:spPr>
            <a:xfrm>
              <a:off x="5351526" y="2378710"/>
              <a:ext cx="1920240" cy="127000"/>
            </a:xfrm>
            <a:custGeom>
              <a:rect b="b" l="l" r="r" t="t"/>
              <a:pathLst>
                <a:path extrusionOk="0" h="127000" w="1920240">
                  <a:moveTo>
                    <a:pt x="127000" y="0"/>
                  </a:moveTo>
                  <a:lnTo>
                    <a:pt x="0" y="63500"/>
                  </a:lnTo>
                  <a:lnTo>
                    <a:pt x="127000" y="127000"/>
                  </a:lnTo>
                  <a:lnTo>
                    <a:pt x="127000" y="73406"/>
                  </a:lnTo>
                  <a:lnTo>
                    <a:pt x="114300" y="73406"/>
                  </a:lnTo>
                  <a:lnTo>
                    <a:pt x="114300" y="53593"/>
                  </a:lnTo>
                  <a:lnTo>
                    <a:pt x="127000" y="53593"/>
                  </a:lnTo>
                  <a:lnTo>
                    <a:pt x="127000" y="0"/>
                  </a:lnTo>
                  <a:close/>
                </a:path>
                <a:path extrusionOk="0" h="127000" w="1920240">
                  <a:moveTo>
                    <a:pt x="1793240" y="0"/>
                  </a:moveTo>
                  <a:lnTo>
                    <a:pt x="1793240" y="127000"/>
                  </a:lnTo>
                  <a:lnTo>
                    <a:pt x="1900427" y="73406"/>
                  </a:lnTo>
                  <a:lnTo>
                    <a:pt x="1805940" y="73406"/>
                  </a:lnTo>
                  <a:lnTo>
                    <a:pt x="1805940" y="53593"/>
                  </a:lnTo>
                  <a:lnTo>
                    <a:pt x="1900427" y="53593"/>
                  </a:lnTo>
                  <a:lnTo>
                    <a:pt x="1793240" y="0"/>
                  </a:lnTo>
                  <a:close/>
                </a:path>
                <a:path extrusionOk="0" h="127000" w="1920240">
                  <a:moveTo>
                    <a:pt x="127000" y="53593"/>
                  </a:moveTo>
                  <a:lnTo>
                    <a:pt x="114300" y="53593"/>
                  </a:lnTo>
                  <a:lnTo>
                    <a:pt x="114300" y="73406"/>
                  </a:lnTo>
                  <a:lnTo>
                    <a:pt x="127000" y="73406"/>
                  </a:lnTo>
                  <a:lnTo>
                    <a:pt x="127000" y="53593"/>
                  </a:lnTo>
                  <a:close/>
                </a:path>
                <a:path extrusionOk="0" h="127000" w="1920240">
                  <a:moveTo>
                    <a:pt x="1793240" y="53593"/>
                  </a:moveTo>
                  <a:lnTo>
                    <a:pt x="127000" y="53593"/>
                  </a:lnTo>
                  <a:lnTo>
                    <a:pt x="127000" y="73406"/>
                  </a:lnTo>
                  <a:lnTo>
                    <a:pt x="1793240" y="73406"/>
                  </a:lnTo>
                  <a:lnTo>
                    <a:pt x="1793240" y="53593"/>
                  </a:lnTo>
                  <a:close/>
                </a:path>
                <a:path extrusionOk="0" h="127000" w="1920240">
                  <a:moveTo>
                    <a:pt x="1900427" y="53593"/>
                  </a:moveTo>
                  <a:lnTo>
                    <a:pt x="1805940" y="53593"/>
                  </a:lnTo>
                  <a:lnTo>
                    <a:pt x="1805940" y="73406"/>
                  </a:lnTo>
                  <a:lnTo>
                    <a:pt x="1900427" y="73406"/>
                  </a:lnTo>
                  <a:lnTo>
                    <a:pt x="1920240" y="63500"/>
                  </a:lnTo>
                  <a:lnTo>
                    <a:pt x="1900427" y="53593"/>
                  </a:lnTo>
                  <a:close/>
                </a:path>
              </a:pathLst>
            </a:custGeom>
            <a:solidFill>
              <a:srgbClr val="A9B4BB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76" name="Google Shape;276;p35"/>
            <p:cNvSpPr/>
            <p:nvPr/>
          </p:nvSpPr>
          <p:spPr>
            <a:xfrm>
              <a:off x="7312914" y="2280666"/>
              <a:ext cx="449579" cy="312419"/>
            </a:xfrm>
            <a:custGeom>
              <a:rect b="b" l="l" r="r" t="t"/>
              <a:pathLst>
                <a:path extrusionOk="0" h="312419" w="449579">
                  <a:moveTo>
                    <a:pt x="0" y="312419"/>
                  </a:moveTo>
                  <a:lnTo>
                    <a:pt x="449579" y="312419"/>
                  </a:lnTo>
                  <a:lnTo>
                    <a:pt x="449579" y="0"/>
                  </a:lnTo>
                  <a:lnTo>
                    <a:pt x="0" y="0"/>
                  </a:lnTo>
                  <a:lnTo>
                    <a:pt x="0" y="312419"/>
                  </a:lnTo>
                  <a:close/>
                </a:path>
              </a:pathLst>
            </a:custGeom>
            <a:noFill/>
            <a:ln cap="flat" cmpd="sng" w="19800">
              <a:solidFill>
                <a:srgbClr val="6F849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277" name="Google Shape;277;p3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569708" y="2328672"/>
              <a:ext cx="156972" cy="2331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8" name="Google Shape;278;p3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365492" y="2310130"/>
              <a:ext cx="156972" cy="965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9" name="Google Shape;279;p35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356348" y="2435479"/>
              <a:ext cx="178307" cy="13246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80" name="Google Shape;280;p35"/>
          <p:cNvGrpSpPr/>
          <p:nvPr/>
        </p:nvGrpSpPr>
        <p:grpSpPr>
          <a:xfrm>
            <a:off x="6688581" y="2780538"/>
            <a:ext cx="1760473" cy="931925"/>
            <a:chOff x="6688581" y="2780538"/>
            <a:chExt cx="1760473" cy="931925"/>
          </a:xfrm>
        </p:grpSpPr>
        <p:sp>
          <p:nvSpPr>
            <p:cNvPr id="281" name="Google Shape;281;p35"/>
            <p:cNvSpPr/>
            <p:nvPr/>
          </p:nvSpPr>
          <p:spPr>
            <a:xfrm>
              <a:off x="6752081" y="2780538"/>
              <a:ext cx="1586229" cy="182880"/>
            </a:xfrm>
            <a:custGeom>
              <a:rect b="b" l="l" r="r" t="t"/>
              <a:pathLst>
                <a:path extrusionOk="0" h="182880" w="1586229">
                  <a:moveTo>
                    <a:pt x="786384" y="0"/>
                  </a:moveTo>
                  <a:lnTo>
                    <a:pt x="786384" y="182880"/>
                  </a:lnTo>
                </a:path>
                <a:path extrusionOk="0" h="182880" w="1586229">
                  <a:moveTo>
                    <a:pt x="0" y="181356"/>
                  </a:moveTo>
                  <a:lnTo>
                    <a:pt x="1586229" y="181356"/>
                  </a:lnTo>
                </a:path>
              </a:pathLst>
            </a:custGeom>
            <a:noFill/>
            <a:ln cap="flat" cmpd="sng" w="19800">
              <a:solidFill>
                <a:srgbClr val="A9B4B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82" name="Google Shape;282;p35"/>
            <p:cNvSpPr/>
            <p:nvPr/>
          </p:nvSpPr>
          <p:spPr>
            <a:xfrm>
              <a:off x="6688581" y="2954273"/>
              <a:ext cx="1706245" cy="412750"/>
            </a:xfrm>
            <a:custGeom>
              <a:rect b="b" l="l" r="r" t="t"/>
              <a:pathLst>
                <a:path extrusionOk="0" h="412750" w="1706245">
                  <a:moveTo>
                    <a:pt x="127000" y="285750"/>
                  </a:moveTo>
                  <a:lnTo>
                    <a:pt x="73406" y="285750"/>
                  </a:lnTo>
                  <a:lnTo>
                    <a:pt x="73406" y="0"/>
                  </a:lnTo>
                  <a:lnTo>
                    <a:pt x="53594" y="0"/>
                  </a:lnTo>
                  <a:lnTo>
                    <a:pt x="53594" y="285750"/>
                  </a:lnTo>
                  <a:lnTo>
                    <a:pt x="0" y="285750"/>
                  </a:lnTo>
                  <a:lnTo>
                    <a:pt x="63500" y="412750"/>
                  </a:lnTo>
                  <a:lnTo>
                    <a:pt x="120650" y="298450"/>
                  </a:lnTo>
                  <a:lnTo>
                    <a:pt x="127000" y="285750"/>
                  </a:lnTo>
                  <a:close/>
                </a:path>
                <a:path extrusionOk="0" h="412750" w="1706245">
                  <a:moveTo>
                    <a:pt x="1705864" y="285750"/>
                  </a:moveTo>
                  <a:lnTo>
                    <a:pt x="1652270" y="285750"/>
                  </a:lnTo>
                  <a:lnTo>
                    <a:pt x="1652270" y="0"/>
                  </a:lnTo>
                  <a:lnTo>
                    <a:pt x="1632458" y="0"/>
                  </a:lnTo>
                  <a:lnTo>
                    <a:pt x="1632458" y="285750"/>
                  </a:lnTo>
                  <a:lnTo>
                    <a:pt x="1578864" y="285750"/>
                  </a:lnTo>
                  <a:lnTo>
                    <a:pt x="1642364" y="412750"/>
                  </a:lnTo>
                  <a:lnTo>
                    <a:pt x="1699514" y="298450"/>
                  </a:lnTo>
                  <a:lnTo>
                    <a:pt x="1705864" y="285750"/>
                  </a:lnTo>
                  <a:close/>
                </a:path>
              </a:pathLst>
            </a:custGeom>
            <a:solidFill>
              <a:srgbClr val="A9B4BB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83" name="Google Shape;283;p35"/>
            <p:cNvSpPr/>
            <p:nvPr/>
          </p:nvSpPr>
          <p:spPr>
            <a:xfrm>
              <a:off x="7808975" y="3368040"/>
              <a:ext cx="307975" cy="309879"/>
            </a:xfrm>
            <a:custGeom>
              <a:rect b="b" l="l" r="r" t="t"/>
              <a:pathLst>
                <a:path extrusionOk="0" h="309879" w="307975">
                  <a:moveTo>
                    <a:pt x="0" y="154686"/>
                  </a:moveTo>
                  <a:lnTo>
                    <a:pt x="7851" y="105777"/>
                  </a:lnTo>
                  <a:lnTo>
                    <a:pt x="29711" y="63313"/>
                  </a:lnTo>
                  <a:lnTo>
                    <a:pt x="63038" y="29833"/>
                  </a:lnTo>
                  <a:lnTo>
                    <a:pt x="105290" y="7882"/>
                  </a:lnTo>
                  <a:lnTo>
                    <a:pt x="153924" y="0"/>
                  </a:lnTo>
                  <a:lnTo>
                    <a:pt x="202557" y="7882"/>
                  </a:lnTo>
                  <a:lnTo>
                    <a:pt x="244809" y="29833"/>
                  </a:lnTo>
                  <a:lnTo>
                    <a:pt x="278136" y="63313"/>
                  </a:lnTo>
                  <a:lnTo>
                    <a:pt x="299996" y="105777"/>
                  </a:lnTo>
                  <a:lnTo>
                    <a:pt x="307848" y="154686"/>
                  </a:lnTo>
                  <a:lnTo>
                    <a:pt x="299996" y="203594"/>
                  </a:lnTo>
                  <a:lnTo>
                    <a:pt x="278136" y="246058"/>
                  </a:lnTo>
                  <a:lnTo>
                    <a:pt x="244809" y="279538"/>
                  </a:lnTo>
                  <a:lnTo>
                    <a:pt x="202557" y="301489"/>
                  </a:lnTo>
                  <a:lnTo>
                    <a:pt x="153924" y="309372"/>
                  </a:lnTo>
                  <a:lnTo>
                    <a:pt x="105290" y="301489"/>
                  </a:lnTo>
                  <a:lnTo>
                    <a:pt x="63038" y="279538"/>
                  </a:lnTo>
                  <a:lnTo>
                    <a:pt x="29711" y="246058"/>
                  </a:lnTo>
                  <a:lnTo>
                    <a:pt x="7851" y="203594"/>
                  </a:lnTo>
                  <a:lnTo>
                    <a:pt x="0" y="154686"/>
                  </a:lnTo>
                  <a:close/>
                </a:path>
              </a:pathLst>
            </a:custGeom>
            <a:noFill/>
            <a:ln cap="flat" cmpd="sng" w="9525">
              <a:solidFill>
                <a:srgbClr val="EE495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284" name="Google Shape;284;p35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7746491" y="3535680"/>
              <a:ext cx="176783" cy="1767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5" name="Google Shape;285;p35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8002523" y="3529584"/>
              <a:ext cx="175259" cy="1767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6" name="Google Shape;286;p35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7880603" y="3299460"/>
              <a:ext cx="176784" cy="1767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7" name="Google Shape;287;p35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8272271" y="3531108"/>
              <a:ext cx="176783" cy="17678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8" name="Google Shape;288;p35"/>
          <p:cNvSpPr txBox="1"/>
          <p:nvPr/>
        </p:nvSpPr>
        <p:spPr>
          <a:xfrm>
            <a:off x="4148328" y="1545336"/>
            <a:ext cx="1172100" cy="1311000"/>
          </a:xfrm>
          <a:prstGeom prst="rect">
            <a:avLst/>
          </a:prstGeom>
          <a:noFill/>
          <a:ln cap="flat" cmpd="sng" w="12175">
            <a:solidFill>
              <a:srgbClr val="24435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248284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None/>
            </a:pPr>
            <a:r>
              <a:rPr b="1" lang="en-US" sz="800">
                <a:solidFill>
                  <a:srgbClr val="6F8491"/>
                </a:solidFill>
                <a:latin typeface="Arial"/>
                <a:ea typeface="Arial"/>
                <a:cs typeface="Arial"/>
                <a:sym typeface="Arial"/>
              </a:rPr>
              <a:t>Image Registry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9" name="Google Shape;289;p35"/>
          <p:cNvGrpSpPr/>
          <p:nvPr/>
        </p:nvGrpSpPr>
        <p:grpSpPr>
          <a:xfrm>
            <a:off x="4552950" y="2251710"/>
            <a:ext cx="353695" cy="352425"/>
            <a:chOff x="4552950" y="2251710"/>
            <a:chExt cx="353695" cy="352425"/>
          </a:xfrm>
        </p:grpSpPr>
        <p:sp>
          <p:nvSpPr>
            <p:cNvPr id="290" name="Google Shape;290;p35"/>
            <p:cNvSpPr/>
            <p:nvPr/>
          </p:nvSpPr>
          <p:spPr>
            <a:xfrm>
              <a:off x="4581906" y="2266950"/>
              <a:ext cx="287020" cy="271780"/>
            </a:xfrm>
            <a:custGeom>
              <a:rect b="b" l="l" r="r" t="t"/>
              <a:pathLst>
                <a:path extrusionOk="0" h="271780" w="287020">
                  <a:moveTo>
                    <a:pt x="0" y="102107"/>
                  </a:moveTo>
                  <a:lnTo>
                    <a:pt x="85344" y="102107"/>
                  </a:lnTo>
                  <a:lnTo>
                    <a:pt x="85344" y="3047"/>
                  </a:lnTo>
                  <a:lnTo>
                    <a:pt x="0" y="3047"/>
                  </a:lnTo>
                  <a:lnTo>
                    <a:pt x="0" y="102107"/>
                  </a:lnTo>
                  <a:close/>
                </a:path>
                <a:path extrusionOk="0" h="271780" w="287020">
                  <a:moveTo>
                    <a:pt x="146304" y="97536"/>
                  </a:moveTo>
                  <a:lnTo>
                    <a:pt x="286512" y="97536"/>
                  </a:lnTo>
                  <a:lnTo>
                    <a:pt x="286512" y="0"/>
                  </a:lnTo>
                  <a:lnTo>
                    <a:pt x="146304" y="0"/>
                  </a:lnTo>
                  <a:lnTo>
                    <a:pt x="146304" y="97536"/>
                  </a:lnTo>
                  <a:close/>
                </a:path>
                <a:path extrusionOk="0" h="271780" w="287020">
                  <a:moveTo>
                    <a:pt x="16764" y="271272"/>
                  </a:moveTo>
                  <a:lnTo>
                    <a:pt x="266700" y="271272"/>
                  </a:lnTo>
                  <a:lnTo>
                    <a:pt x="266700" y="112776"/>
                  </a:lnTo>
                  <a:lnTo>
                    <a:pt x="16764" y="112776"/>
                  </a:lnTo>
                  <a:lnTo>
                    <a:pt x="16764" y="271272"/>
                  </a:lnTo>
                  <a:close/>
                </a:path>
              </a:pathLst>
            </a:custGeom>
            <a:noFill/>
            <a:ln cap="flat" cmpd="sng" w="19800">
              <a:solidFill>
                <a:srgbClr val="6F849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91" name="Google Shape;291;p35"/>
            <p:cNvSpPr/>
            <p:nvPr/>
          </p:nvSpPr>
          <p:spPr>
            <a:xfrm>
              <a:off x="4552950" y="2251710"/>
              <a:ext cx="353695" cy="352425"/>
            </a:xfrm>
            <a:custGeom>
              <a:rect b="b" l="l" r="r" t="t"/>
              <a:pathLst>
                <a:path extrusionOk="0" h="352425" w="353695">
                  <a:moveTo>
                    <a:pt x="48387" y="0"/>
                  </a:moveTo>
                  <a:lnTo>
                    <a:pt x="6096" y="0"/>
                  </a:lnTo>
                  <a:lnTo>
                    <a:pt x="0" y="6095"/>
                  </a:lnTo>
                  <a:lnTo>
                    <a:pt x="0" y="345947"/>
                  </a:lnTo>
                  <a:lnTo>
                    <a:pt x="6096" y="352044"/>
                  </a:lnTo>
                  <a:lnTo>
                    <a:pt x="48387" y="352044"/>
                  </a:lnTo>
                  <a:lnTo>
                    <a:pt x="54355" y="345947"/>
                  </a:lnTo>
                  <a:lnTo>
                    <a:pt x="54355" y="291338"/>
                  </a:lnTo>
                  <a:lnTo>
                    <a:pt x="353567" y="291338"/>
                  </a:lnTo>
                  <a:lnTo>
                    <a:pt x="353567" y="248919"/>
                  </a:lnTo>
                  <a:lnTo>
                    <a:pt x="54355" y="248919"/>
                  </a:lnTo>
                  <a:lnTo>
                    <a:pt x="54355" y="145669"/>
                  </a:lnTo>
                  <a:lnTo>
                    <a:pt x="353567" y="145669"/>
                  </a:lnTo>
                  <a:lnTo>
                    <a:pt x="353567" y="100202"/>
                  </a:lnTo>
                  <a:lnTo>
                    <a:pt x="54355" y="100202"/>
                  </a:lnTo>
                  <a:lnTo>
                    <a:pt x="54355" y="6095"/>
                  </a:lnTo>
                  <a:lnTo>
                    <a:pt x="48387" y="0"/>
                  </a:lnTo>
                  <a:close/>
                </a:path>
                <a:path extrusionOk="0" h="352425" w="353695">
                  <a:moveTo>
                    <a:pt x="353567" y="291338"/>
                  </a:moveTo>
                  <a:lnTo>
                    <a:pt x="296163" y="291338"/>
                  </a:lnTo>
                  <a:lnTo>
                    <a:pt x="296163" y="345947"/>
                  </a:lnTo>
                  <a:lnTo>
                    <a:pt x="305180" y="352044"/>
                  </a:lnTo>
                  <a:lnTo>
                    <a:pt x="347472" y="352044"/>
                  </a:lnTo>
                  <a:lnTo>
                    <a:pt x="353567" y="345947"/>
                  </a:lnTo>
                  <a:lnTo>
                    <a:pt x="353567" y="291338"/>
                  </a:lnTo>
                  <a:close/>
                </a:path>
                <a:path extrusionOk="0" h="352425" w="353695">
                  <a:moveTo>
                    <a:pt x="353567" y="145669"/>
                  </a:moveTo>
                  <a:lnTo>
                    <a:pt x="296163" y="145669"/>
                  </a:lnTo>
                  <a:lnTo>
                    <a:pt x="296163" y="248919"/>
                  </a:lnTo>
                  <a:lnTo>
                    <a:pt x="353567" y="248919"/>
                  </a:lnTo>
                  <a:lnTo>
                    <a:pt x="353567" y="145669"/>
                  </a:lnTo>
                  <a:close/>
                </a:path>
                <a:path extrusionOk="0" h="352425" w="353695">
                  <a:moveTo>
                    <a:pt x="347472" y="0"/>
                  </a:moveTo>
                  <a:lnTo>
                    <a:pt x="305180" y="0"/>
                  </a:lnTo>
                  <a:lnTo>
                    <a:pt x="296163" y="6095"/>
                  </a:lnTo>
                  <a:lnTo>
                    <a:pt x="296163" y="100202"/>
                  </a:lnTo>
                  <a:lnTo>
                    <a:pt x="353567" y="100202"/>
                  </a:lnTo>
                  <a:lnTo>
                    <a:pt x="353567" y="6095"/>
                  </a:lnTo>
                  <a:lnTo>
                    <a:pt x="3474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92" name="Google Shape;292;p35"/>
            <p:cNvSpPr/>
            <p:nvPr/>
          </p:nvSpPr>
          <p:spPr>
            <a:xfrm>
              <a:off x="4552950" y="2251710"/>
              <a:ext cx="353695" cy="352425"/>
            </a:xfrm>
            <a:custGeom>
              <a:rect b="b" l="l" r="r" t="t"/>
              <a:pathLst>
                <a:path extrusionOk="0" h="352425" w="353695">
                  <a:moveTo>
                    <a:pt x="54355" y="145669"/>
                  </a:moveTo>
                  <a:lnTo>
                    <a:pt x="54355" y="205360"/>
                  </a:lnTo>
                  <a:lnTo>
                    <a:pt x="54355" y="236013"/>
                  </a:lnTo>
                  <a:lnTo>
                    <a:pt x="54355" y="247306"/>
                  </a:lnTo>
                  <a:lnTo>
                    <a:pt x="54355" y="248919"/>
                  </a:lnTo>
                  <a:lnTo>
                    <a:pt x="194151" y="248919"/>
                  </a:lnTo>
                  <a:lnTo>
                    <a:pt x="265938" y="248919"/>
                  </a:lnTo>
                  <a:lnTo>
                    <a:pt x="292385" y="248919"/>
                  </a:lnTo>
                  <a:lnTo>
                    <a:pt x="296163" y="248919"/>
                  </a:lnTo>
                  <a:lnTo>
                    <a:pt x="296163" y="189228"/>
                  </a:lnTo>
                  <a:lnTo>
                    <a:pt x="296163" y="158575"/>
                  </a:lnTo>
                  <a:lnTo>
                    <a:pt x="296163" y="147282"/>
                  </a:lnTo>
                  <a:lnTo>
                    <a:pt x="296163" y="145669"/>
                  </a:lnTo>
                  <a:lnTo>
                    <a:pt x="54355" y="145669"/>
                  </a:lnTo>
                  <a:close/>
                </a:path>
                <a:path extrusionOk="0" h="352425" w="353695">
                  <a:moveTo>
                    <a:pt x="54355" y="100202"/>
                  </a:moveTo>
                  <a:lnTo>
                    <a:pt x="54355" y="100202"/>
                  </a:lnTo>
                  <a:lnTo>
                    <a:pt x="54355" y="6095"/>
                  </a:lnTo>
                  <a:lnTo>
                    <a:pt x="48387" y="0"/>
                  </a:lnTo>
                  <a:lnTo>
                    <a:pt x="6096" y="0"/>
                  </a:lnTo>
                  <a:lnTo>
                    <a:pt x="0" y="6095"/>
                  </a:lnTo>
                  <a:lnTo>
                    <a:pt x="0" y="345947"/>
                  </a:lnTo>
                  <a:lnTo>
                    <a:pt x="6096" y="352044"/>
                  </a:lnTo>
                  <a:lnTo>
                    <a:pt x="39242" y="352044"/>
                  </a:lnTo>
                  <a:lnTo>
                    <a:pt x="48387" y="352044"/>
                  </a:lnTo>
                  <a:lnTo>
                    <a:pt x="54355" y="345947"/>
                  </a:lnTo>
                  <a:lnTo>
                    <a:pt x="54355" y="291338"/>
                  </a:lnTo>
                  <a:lnTo>
                    <a:pt x="194151" y="291338"/>
                  </a:lnTo>
                  <a:lnTo>
                    <a:pt x="265938" y="291338"/>
                  </a:lnTo>
                  <a:lnTo>
                    <a:pt x="292385" y="291338"/>
                  </a:lnTo>
                  <a:lnTo>
                    <a:pt x="296163" y="291338"/>
                  </a:lnTo>
                  <a:lnTo>
                    <a:pt x="296163" y="319385"/>
                  </a:lnTo>
                  <a:lnTo>
                    <a:pt x="296163" y="333787"/>
                  </a:lnTo>
                  <a:lnTo>
                    <a:pt x="296163" y="339093"/>
                  </a:lnTo>
                  <a:lnTo>
                    <a:pt x="296163" y="339851"/>
                  </a:lnTo>
                  <a:lnTo>
                    <a:pt x="296163" y="345947"/>
                  </a:lnTo>
                  <a:lnTo>
                    <a:pt x="305180" y="352044"/>
                  </a:lnTo>
                  <a:lnTo>
                    <a:pt x="338454" y="352044"/>
                  </a:lnTo>
                  <a:lnTo>
                    <a:pt x="347472" y="352044"/>
                  </a:lnTo>
                  <a:lnTo>
                    <a:pt x="353567" y="345947"/>
                  </a:lnTo>
                  <a:lnTo>
                    <a:pt x="353567" y="6095"/>
                  </a:lnTo>
                  <a:lnTo>
                    <a:pt x="347472" y="0"/>
                  </a:lnTo>
                  <a:lnTo>
                    <a:pt x="305180" y="0"/>
                  </a:lnTo>
                  <a:lnTo>
                    <a:pt x="296163" y="6095"/>
                  </a:lnTo>
                  <a:lnTo>
                    <a:pt x="296163" y="100202"/>
                  </a:lnTo>
                  <a:lnTo>
                    <a:pt x="54355" y="100202"/>
                  </a:lnTo>
                  <a:close/>
                </a:path>
              </a:pathLst>
            </a:custGeom>
            <a:noFill/>
            <a:ln cap="flat" cmpd="sng" w="19800">
              <a:solidFill>
                <a:srgbClr val="6F849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293" name="Google Shape;293;p35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4602480" y="2260092"/>
              <a:ext cx="74675" cy="9905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4" name="Google Shape;294;p35"/>
            <p:cNvSpPr/>
            <p:nvPr/>
          </p:nvSpPr>
          <p:spPr>
            <a:xfrm>
              <a:off x="4731258" y="2269998"/>
              <a:ext cx="117475" cy="79375"/>
            </a:xfrm>
            <a:custGeom>
              <a:rect b="b" l="l" r="r" t="t"/>
              <a:pathLst>
                <a:path extrusionOk="0" h="79375" w="117475">
                  <a:moveTo>
                    <a:pt x="117347" y="0"/>
                  </a:moveTo>
                  <a:lnTo>
                    <a:pt x="3047" y="0"/>
                  </a:lnTo>
                  <a:lnTo>
                    <a:pt x="0" y="3047"/>
                  </a:lnTo>
                  <a:lnTo>
                    <a:pt x="0" y="79247"/>
                  </a:lnTo>
                  <a:lnTo>
                    <a:pt x="1173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295" name="Google Shape;295;p35"/>
            <p:cNvSpPr/>
            <p:nvPr/>
          </p:nvSpPr>
          <p:spPr>
            <a:xfrm>
              <a:off x="4667250" y="2269998"/>
              <a:ext cx="181610" cy="224789"/>
            </a:xfrm>
            <a:custGeom>
              <a:rect b="b" l="l" r="r" t="t"/>
              <a:pathLst>
                <a:path extrusionOk="0" h="224789" w="181610">
                  <a:moveTo>
                    <a:pt x="64008" y="79247"/>
                  </a:moveTo>
                  <a:lnTo>
                    <a:pt x="64008" y="79247"/>
                  </a:lnTo>
                  <a:lnTo>
                    <a:pt x="64008" y="3047"/>
                  </a:lnTo>
                  <a:lnTo>
                    <a:pt x="67055" y="0"/>
                  </a:lnTo>
                  <a:lnTo>
                    <a:pt x="69976" y="0"/>
                  </a:lnTo>
                  <a:lnTo>
                    <a:pt x="134367" y="0"/>
                  </a:lnTo>
                  <a:lnTo>
                    <a:pt x="167433" y="0"/>
                  </a:lnTo>
                  <a:lnTo>
                    <a:pt x="179615" y="0"/>
                  </a:lnTo>
                  <a:lnTo>
                    <a:pt x="181355" y="0"/>
                  </a:lnTo>
                </a:path>
                <a:path extrusionOk="0" h="224789" w="181610">
                  <a:moveTo>
                    <a:pt x="0" y="128015"/>
                  </a:moveTo>
                  <a:lnTo>
                    <a:pt x="0" y="224662"/>
                  </a:lnTo>
                </a:path>
                <a:path extrusionOk="0" h="224789" w="181610">
                  <a:moveTo>
                    <a:pt x="60960" y="128015"/>
                  </a:moveTo>
                  <a:lnTo>
                    <a:pt x="60960" y="224662"/>
                  </a:lnTo>
                </a:path>
                <a:path extrusionOk="0" h="224789" w="181610">
                  <a:moveTo>
                    <a:pt x="121920" y="128015"/>
                  </a:moveTo>
                  <a:lnTo>
                    <a:pt x="121920" y="224662"/>
                  </a:lnTo>
                </a:path>
                <a:path extrusionOk="0" h="224789" w="181610">
                  <a:moveTo>
                    <a:pt x="121920" y="0"/>
                  </a:moveTo>
                  <a:lnTo>
                    <a:pt x="121920" y="81025"/>
                  </a:lnTo>
                </a:path>
              </a:pathLst>
            </a:custGeom>
            <a:noFill/>
            <a:ln cap="flat" cmpd="sng" w="19800">
              <a:solidFill>
                <a:srgbClr val="6F849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sp>
        <p:nvSpPr>
          <p:cNvPr id="296" name="Google Shape;296;p35"/>
          <p:cNvSpPr txBox="1"/>
          <p:nvPr/>
        </p:nvSpPr>
        <p:spPr>
          <a:xfrm>
            <a:off x="353568" y="2976372"/>
            <a:ext cx="2067000" cy="384900"/>
          </a:xfrm>
          <a:prstGeom prst="rect">
            <a:avLst/>
          </a:prstGeom>
          <a:noFill/>
          <a:ln cap="flat" cmpd="sng" w="12175">
            <a:solidFill>
              <a:srgbClr val="5AC58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9304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None/>
            </a:pPr>
            <a:r>
              <a:rPr b="1" lang="en-US" sz="900">
                <a:solidFill>
                  <a:srgbClr val="6F8491"/>
                </a:solidFill>
                <a:latin typeface="Arial"/>
                <a:ea typeface="Arial"/>
                <a:cs typeface="Arial"/>
                <a:sym typeface="Arial"/>
              </a:rPr>
              <a:t>Traditional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7" name="Google Shape;297;p35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972055" y="3197351"/>
            <a:ext cx="176784" cy="17678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8" name="Google Shape;298;p35"/>
          <p:cNvGrpSpPr/>
          <p:nvPr/>
        </p:nvGrpSpPr>
        <p:grpSpPr>
          <a:xfrm>
            <a:off x="1310639" y="3171444"/>
            <a:ext cx="403860" cy="228600"/>
            <a:chOff x="1310639" y="3171444"/>
            <a:chExt cx="403860" cy="228600"/>
          </a:xfrm>
        </p:grpSpPr>
        <p:pic>
          <p:nvPicPr>
            <p:cNvPr id="299" name="Google Shape;299;p35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1433323" y="3221736"/>
              <a:ext cx="189736" cy="1264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0" name="Google Shape;300;p35"/>
            <p:cNvSpPr/>
            <p:nvPr/>
          </p:nvSpPr>
          <p:spPr>
            <a:xfrm>
              <a:off x="1374648" y="3191509"/>
              <a:ext cx="277494" cy="179070"/>
            </a:xfrm>
            <a:custGeom>
              <a:rect b="b" l="l" r="r" t="t"/>
              <a:pathLst>
                <a:path extrusionOk="0" h="179070" w="277494">
                  <a:moveTo>
                    <a:pt x="277368" y="0"/>
                  </a:moveTo>
                  <a:lnTo>
                    <a:pt x="273558" y="0"/>
                  </a:lnTo>
                  <a:lnTo>
                    <a:pt x="273558" y="2540"/>
                  </a:lnTo>
                  <a:lnTo>
                    <a:pt x="273558" y="176530"/>
                  </a:lnTo>
                  <a:lnTo>
                    <a:pt x="3810" y="176530"/>
                  </a:lnTo>
                  <a:lnTo>
                    <a:pt x="3810" y="2540"/>
                  </a:lnTo>
                  <a:lnTo>
                    <a:pt x="273558" y="2540"/>
                  </a:lnTo>
                  <a:lnTo>
                    <a:pt x="273558" y="0"/>
                  </a:lnTo>
                  <a:lnTo>
                    <a:pt x="0" y="0"/>
                  </a:lnTo>
                  <a:lnTo>
                    <a:pt x="0" y="2540"/>
                  </a:lnTo>
                  <a:lnTo>
                    <a:pt x="0" y="176530"/>
                  </a:lnTo>
                  <a:lnTo>
                    <a:pt x="0" y="179070"/>
                  </a:lnTo>
                  <a:lnTo>
                    <a:pt x="277368" y="179070"/>
                  </a:lnTo>
                  <a:lnTo>
                    <a:pt x="277368" y="176530"/>
                  </a:lnTo>
                  <a:lnTo>
                    <a:pt x="277368" y="2540"/>
                  </a:lnTo>
                  <a:lnTo>
                    <a:pt x="277368" y="2032"/>
                  </a:lnTo>
                  <a:lnTo>
                    <a:pt x="277368" y="0"/>
                  </a:lnTo>
                  <a:close/>
                </a:path>
              </a:pathLst>
            </a:custGeom>
            <a:solidFill>
              <a:srgbClr val="244355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01" name="Google Shape;301;p35"/>
            <p:cNvSpPr/>
            <p:nvPr/>
          </p:nvSpPr>
          <p:spPr>
            <a:xfrm>
              <a:off x="1374647" y="3191256"/>
              <a:ext cx="277494" cy="180339"/>
            </a:xfrm>
            <a:custGeom>
              <a:rect b="b" l="l" r="r" t="t"/>
              <a:pathLst>
                <a:path extrusionOk="0" h="180339" w="277494">
                  <a:moveTo>
                    <a:pt x="1524" y="179831"/>
                  </a:moveTo>
                  <a:lnTo>
                    <a:pt x="0" y="179831"/>
                  </a:lnTo>
                  <a:lnTo>
                    <a:pt x="0" y="0"/>
                  </a:lnTo>
                  <a:lnTo>
                    <a:pt x="277368" y="0"/>
                  </a:lnTo>
                  <a:lnTo>
                    <a:pt x="277368" y="179831"/>
                  </a:lnTo>
                  <a:lnTo>
                    <a:pt x="1524" y="179831"/>
                  </a:lnTo>
                  <a:close/>
                </a:path>
                <a:path extrusionOk="0" h="180339" w="277494">
                  <a:moveTo>
                    <a:pt x="273558" y="176783"/>
                  </a:moveTo>
                  <a:lnTo>
                    <a:pt x="273558" y="2286"/>
                  </a:lnTo>
                  <a:lnTo>
                    <a:pt x="3810" y="2286"/>
                  </a:lnTo>
                  <a:lnTo>
                    <a:pt x="3810" y="176783"/>
                  </a:lnTo>
                  <a:lnTo>
                    <a:pt x="273558" y="176783"/>
                  </a:lnTo>
                  <a:close/>
                </a:path>
              </a:pathLst>
            </a:custGeom>
            <a:noFill/>
            <a:ln cap="flat" cmpd="sng" w="9525">
              <a:solidFill>
                <a:srgbClr val="2443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02" name="Google Shape;302;p35"/>
            <p:cNvSpPr/>
            <p:nvPr/>
          </p:nvSpPr>
          <p:spPr>
            <a:xfrm>
              <a:off x="1507235" y="3177540"/>
              <a:ext cx="10794" cy="10794"/>
            </a:xfrm>
            <a:custGeom>
              <a:rect b="b" l="l" r="r" t="t"/>
              <a:pathLst>
                <a:path extrusionOk="0" h="10794" w="10794">
                  <a:moveTo>
                    <a:pt x="8000" y="0"/>
                  </a:moveTo>
                  <a:lnTo>
                    <a:pt x="1777" y="0"/>
                  </a:lnTo>
                  <a:lnTo>
                    <a:pt x="0" y="2667"/>
                  </a:lnTo>
                  <a:lnTo>
                    <a:pt x="0" y="8890"/>
                  </a:lnTo>
                  <a:lnTo>
                    <a:pt x="1777" y="10668"/>
                  </a:lnTo>
                  <a:lnTo>
                    <a:pt x="8000" y="10668"/>
                  </a:lnTo>
                  <a:lnTo>
                    <a:pt x="10667" y="8890"/>
                  </a:lnTo>
                  <a:lnTo>
                    <a:pt x="3555" y="8890"/>
                  </a:lnTo>
                  <a:lnTo>
                    <a:pt x="1777" y="7112"/>
                  </a:lnTo>
                  <a:lnTo>
                    <a:pt x="1777" y="3556"/>
                  </a:lnTo>
                  <a:lnTo>
                    <a:pt x="3555" y="2667"/>
                  </a:lnTo>
                  <a:lnTo>
                    <a:pt x="10667" y="2667"/>
                  </a:lnTo>
                  <a:lnTo>
                    <a:pt x="8000" y="0"/>
                  </a:lnTo>
                  <a:close/>
                </a:path>
                <a:path extrusionOk="0" h="10794" w="10794">
                  <a:moveTo>
                    <a:pt x="10667" y="2667"/>
                  </a:moveTo>
                  <a:lnTo>
                    <a:pt x="7111" y="2667"/>
                  </a:lnTo>
                  <a:lnTo>
                    <a:pt x="8000" y="3556"/>
                  </a:lnTo>
                  <a:lnTo>
                    <a:pt x="8000" y="7112"/>
                  </a:lnTo>
                  <a:lnTo>
                    <a:pt x="7111" y="8890"/>
                  </a:lnTo>
                  <a:lnTo>
                    <a:pt x="10667" y="8890"/>
                  </a:lnTo>
                  <a:lnTo>
                    <a:pt x="10667" y="2667"/>
                  </a:lnTo>
                  <a:close/>
                </a:path>
              </a:pathLst>
            </a:custGeom>
            <a:solidFill>
              <a:srgbClr val="244355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03" name="Google Shape;303;p35"/>
            <p:cNvSpPr/>
            <p:nvPr/>
          </p:nvSpPr>
          <p:spPr>
            <a:xfrm>
              <a:off x="1507235" y="3177540"/>
              <a:ext cx="10794" cy="10794"/>
            </a:xfrm>
            <a:custGeom>
              <a:rect b="b" l="l" r="r" t="t"/>
              <a:pathLst>
                <a:path extrusionOk="0" h="10794" w="10794">
                  <a:moveTo>
                    <a:pt x="0" y="5334"/>
                  </a:moveTo>
                  <a:lnTo>
                    <a:pt x="0" y="2667"/>
                  </a:lnTo>
                  <a:lnTo>
                    <a:pt x="1777" y="0"/>
                  </a:lnTo>
                  <a:lnTo>
                    <a:pt x="5333" y="0"/>
                  </a:lnTo>
                  <a:lnTo>
                    <a:pt x="8000" y="0"/>
                  </a:lnTo>
                  <a:lnTo>
                    <a:pt x="10667" y="2667"/>
                  </a:lnTo>
                  <a:lnTo>
                    <a:pt x="10667" y="5334"/>
                  </a:lnTo>
                  <a:lnTo>
                    <a:pt x="10667" y="8890"/>
                  </a:lnTo>
                  <a:lnTo>
                    <a:pt x="8000" y="10668"/>
                  </a:lnTo>
                  <a:lnTo>
                    <a:pt x="1777" y="10668"/>
                  </a:lnTo>
                  <a:lnTo>
                    <a:pt x="0" y="8890"/>
                  </a:lnTo>
                  <a:lnTo>
                    <a:pt x="0" y="5334"/>
                  </a:lnTo>
                  <a:close/>
                </a:path>
                <a:path extrusionOk="0" h="10794" w="10794">
                  <a:moveTo>
                    <a:pt x="1777" y="5334"/>
                  </a:moveTo>
                  <a:lnTo>
                    <a:pt x="1777" y="7112"/>
                  </a:lnTo>
                  <a:lnTo>
                    <a:pt x="3555" y="8890"/>
                  </a:lnTo>
                  <a:lnTo>
                    <a:pt x="5333" y="8890"/>
                  </a:lnTo>
                  <a:lnTo>
                    <a:pt x="7111" y="8890"/>
                  </a:lnTo>
                  <a:lnTo>
                    <a:pt x="8000" y="7112"/>
                  </a:lnTo>
                  <a:lnTo>
                    <a:pt x="8000" y="3556"/>
                  </a:lnTo>
                  <a:lnTo>
                    <a:pt x="7111" y="2667"/>
                  </a:lnTo>
                  <a:lnTo>
                    <a:pt x="3555" y="2667"/>
                  </a:lnTo>
                  <a:lnTo>
                    <a:pt x="1777" y="3556"/>
                  </a:lnTo>
                  <a:lnTo>
                    <a:pt x="1777" y="5334"/>
                  </a:lnTo>
                  <a:close/>
                </a:path>
              </a:pathLst>
            </a:custGeom>
            <a:noFill/>
            <a:ln cap="flat" cmpd="sng" w="9525">
              <a:solidFill>
                <a:srgbClr val="2443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04" name="Google Shape;304;p35"/>
            <p:cNvSpPr/>
            <p:nvPr/>
          </p:nvSpPr>
          <p:spPr>
            <a:xfrm>
              <a:off x="1310639" y="3171444"/>
              <a:ext cx="403860" cy="228600"/>
            </a:xfrm>
            <a:custGeom>
              <a:rect b="b" l="l" r="r" t="t"/>
              <a:pathLst>
                <a:path extrusionOk="0" h="228600" w="403860">
                  <a:moveTo>
                    <a:pt x="403859" y="207518"/>
                  </a:moveTo>
                  <a:lnTo>
                    <a:pt x="0" y="207518"/>
                  </a:lnTo>
                  <a:lnTo>
                    <a:pt x="0" y="219456"/>
                  </a:lnTo>
                  <a:lnTo>
                    <a:pt x="3682" y="224028"/>
                  </a:lnTo>
                  <a:lnTo>
                    <a:pt x="8254" y="225806"/>
                  </a:lnTo>
                  <a:lnTo>
                    <a:pt x="13715" y="228600"/>
                  </a:lnTo>
                  <a:lnTo>
                    <a:pt x="391033" y="228600"/>
                  </a:lnTo>
                  <a:lnTo>
                    <a:pt x="395604" y="225806"/>
                  </a:lnTo>
                  <a:lnTo>
                    <a:pt x="397891" y="224917"/>
                  </a:lnTo>
                  <a:lnTo>
                    <a:pt x="20193" y="224917"/>
                  </a:lnTo>
                  <a:lnTo>
                    <a:pt x="14604" y="224028"/>
                  </a:lnTo>
                  <a:lnTo>
                    <a:pt x="11048" y="222250"/>
                  </a:lnTo>
                  <a:lnTo>
                    <a:pt x="7365" y="220344"/>
                  </a:lnTo>
                  <a:lnTo>
                    <a:pt x="4571" y="217678"/>
                  </a:lnTo>
                  <a:lnTo>
                    <a:pt x="4571" y="211200"/>
                  </a:lnTo>
                  <a:lnTo>
                    <a:pt x="403859" y="211200"/>
                  </a:lnTo>
                  <a:lnTo>
                    <a:pt x="403859" y="207518"/>
                  </a:lnTo>
                  <a:close/>
                </a:path>
                <a:path extrusionOk="0" h="228600" w="403860">
                  <a:moveTo>
                    <a:pt x="403859" y="211200"/>
                  </a:moveTo>
                  <a:lnTo>
                    <a:pt x="399287" y="211200"/>
                  </a:lnTo>
                  <a:lnTo>
                    <a:pt x="399287" y="217678"/>
                  </a:lnTo>
                  <a:lnTo>
                    <a:pt x="397509" y="220344"/>
                  </a:lnTo>
                  <a:lnTo>
                    <a:pt x="393827" y="222250"/>
                  </a:lnTo>
                  <a:lnTo>
                    <a:pt x="390143" y="224028"/>
                  </a:lnTo>
                  <a:lnTo>
                    <a:pt x="384683" y="224917"/>
                  </a:lnTo>
                  <a:lnTo>
                    <a:pt x="397891" y="224917"/>
                  </a:lnTo>
                  <a:lnTo>
                    <a:pt x="400177" y="224028"/>
                  </a:lnTo>
                  <a:lnTo>
                    <a:pt x="403859" y="219456"/>
                  </a:lnTo>
                  <a:lnTo>
                    <a:pt x="403859" y="211200"/>
                  </a:lnTo>
                  <a:close/>
                </a:path>
                <a:path extrusionOk="0" h="228600" w="403860">
                  <a:moveTo>
                    <a:pt x="156590" y="211200"/>
                  </a:moveTo>
                  <a:lnTo>
                    <a:pt x="151129" y="211200"/>
                  </a:lnTo>
                  <a:lnTo>
                    <a:pt x="152907" y="214883"/>
                  </a:lnTo>
                  <a:lnTo>
                    <a:pt x="155701" y="217678"/>
                  </a:lnTo>
                  <a:lnTo>
                    <a:pt x="249047" y="217678"/>
                  </a:lnTo>
                  <a:lnTo>
                    <a:pt x="251840" y="214883"/>
                  </a:lnTo>
                  <a:lnTo>
                    <a:pt x="252270" y="213106"/>
                  </a:lnTo>
                  <a:lnTo>
                    <a:pt x="158369" y="213106"/>
                  </a:lnTo>
                  <a:lnTo>
                    <a:pt x="156590" y="212089"/>
                  </a:lnTo>
                  <a:lnTo>
                    <a:pt x="156590" y="211200"/>
                  </a:lnTo>
                  <a:close/>
                </a:path>
                <a:path extrusionOk="0" h="228600" w="403860">
                  <a:moveTo>
                    <a:pt x="252729" y="211200"/>
                  </a:moveTo>
                  <a:lnTo>
                    <a:pt x="248157" y="211200"/>
                  </a:lnTo>
                  <a:lnTo>
                    <a:pt x="247269" y="212089"/>
                  </a:lnTo>
                  <a:lnTo>
                    <a:pt x="246379" y="213106"/>
                  </a:lnTo>
                  <a:lnTo>
                    <a:pt x="252270" y="213106"/>
                  </a:lnTo>
                  <a:lnTo>
                    <a:pt x="252729" y="211200"/>
                  </a:lnTo>
                  <a:close/>
                </a:path>
                <a:path extrusionOk="0" h="228600" w="403860">
                  <a:moveTo>
                    <a:pt x="352552" y="0"/>
                  </a:moveTo>
                  <a:lnTo>
                    <a:pt x="51307" y="0"/>
                  </a:lnTo>
                  <a:lnTo>
                    <a:pt x="43941" y="7366"/>
                  </a:lnTo>
                  <a:lnTo>
                    <a:pt x="43941" y="207518"/>
                  </a:lnTo>
                  <a:lnTo>
                    <a:pt x="48513" y="207518"/>
                  </a:lnTo>
                  <a:lnTo>
                    <a:pt x="48513" y="10032"/>
                  </a:lnTo>
                  <a:lnTo>
                    <a:pt x="53975" y="4572"/>
                  </a:lnTo>
                  <a:lnTo>
                    <a:pt x="60451" y="3682"/>
                  </a:lnTo>
                  <a:lnTo>
                    <a:pt x="356679" y="3682"/>
                  </a:lnTo>
                  <a:lnTo>
                    <a:pt x="352552" y="0"/>
                  </a:lnTo>
                  <a:close/>
                </a:path>
                <a:path extrusionOk="0" h="228600" w="403860">
                  <a:moveTo>
                    <a:pt x="356679" y="3682"/>
                  </a:moveTo>
                  <a:lnTo>
                    <a:pt x="343408" y="3682"/>
                  </a:lnTo>
                  <a:lnTo>
                    <a:pt x="350773" y="4572"/>
                  </a:lnTo>
                  <a:lnTo>
                    <a:pt x="356234" y="10032"/>
                  </a:lnTo>
                  <a:lnTo>
                    <a:pt x="356234" y="207518"/>
                  </a:lnTo>
                  <a:lnTo>
                    <a:pt x="360807" y="207518"/>
                  </a:lnTo>
                  <a:lnTo>
                    <a:pt x="360807" y="7366"/>
                  </a:lnTo>
                  <a:lnTo>
                    <a:pt x="356679" y="3682"/>
                  </a:lnTo>
                  <a:close/>
                </a:path>
              </a:pathLst>
            </a:custGeom>
            <a:solidFill>
              <a:srgbClr val="244355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05" name="Google Shape;305;p35"/>
            <p:cNvSpPr/>
            <p:nvPr/>
          </p:nvSpPr>
          <p:spPr>
            <a:xfrm>
              <a:off x="1310639" y="3171444"/>
              <a:ext cx="403860" cy="228600"/>
            </a:xfrm>
            <a:custGeom>
              <a:rect b="b" l="l" r="r" t="t"/>
              <a:pathLst>
                <a:path extrusionOk="0" h="228600" w="403860">
                  <a:moveTo>
                    <a:pt x="360807" y="207518"/>
                  </a:moveTo>
                  <a:lnTo>
                    <a:pt x="360807" y="207518"/>
                  </a:lnTo>
                  <a:lnTo>
                    <a:pt x="360807" y="7366"/>
                  </a:lnTo>
                  <a:lnTo>
                    <a:pt x="352552" y="0"/>
                  </a:lnTo>
                  <a:lnTo>
                    <a:pt x="51307" y="0"/>
                  </a:lnTo>
                  <a:lnTo>
                    <a:pt x="43941" y="7366"/>
                  </a:lnTo>
                  <a:lnTo>
                    <a:pt x="43941" y="207518"/>
                  </a:lnTo>
                  <a:lnTo>
                    <a:pt x="18538" y="207518"/>
                  </a:lnTo>
                  <a:lnTo>
                    <a:pt x="5492" y="207518"/>
                  </a:lnTo>
                  <a:lnTo>
                    <a:pt x="686" y="207518"/>
                  </a:lnTo>
                  <a:lnTo>
                    <a:pt x="0" y="207518"/>
                  </a:lnTo>
                  <a:lnTo>
                    <a:pt x="0" y="211200"/>
                  </a:lnTo>
                  <a:lnTo>
                    <a:pt x="0" y="212089"/>
                  </a:lnTo>
                  <a:lnTo>
                    <a:pt x="0" y="219456"/>
                  </a:lnTo>
                  <a:lnTo>
                    <a:pt x="3682" y="224028"/>
                  </a:lnTo>
                  <a:lnTo>
                    <a:pt x="8254" y="225806"/>
                  </a:lnTo>
                  <a:lnTo>
                    <a:pt x="13715" y="228600"/>
                  </a:lnTo>
                  <a:lnTo>
                    <a:pt x="19176" y="228600"/>
                  </a:lnTo>
                  <a:lnTo>
                    <a:pt x="391033" y="228600"/>
                  </a:lnTo>
                  <a:lnTo>
                    <a:pt x="395604" y="225806"/>
                  </a:lnTo>
                  <a:lnTo>
                    <a:pt x="400177" y="224028"/>
                  </a:lnTo>
                  <a:lnTo>
                    <a:pt x="403859" y="219456"/>
                  </a:lnTo>
                  <a:lnTo>
                    <a:pt x="403859" y="212089"/>
                  </a:lnTo>
                  <a:lnTo>
                    <a:pt x="403859" y="211200"/>
                  </a:lnTo>
                  <a:lnTo>
                    <a:pt x="403859" y="207518"/>
                  </a:lnTo>
                  <a:lnTo>
                    <a:pt x="360807" y="207518"/>
                  </a:lnTo>
                  <a:close/>
                </a:path>
                <a:path extrusionOk="0" h="228600" w="403860">
                  <a:moveTo>
                    <a:pt x="48513" y="16510"/>
                  </a:moveTo>
                  <a:lnTo>
                    <a:pt x="48513" y="10032"/>
                  </a:lnTo>
                  <a:lnTo>
                    <a:pt x="53975" y="4572"/>
                  </a:lnTo>
                  <a:lnTo>
                    <a:pt x="60451" y="3682"/>
                  </a:lnTo>
                  <a:lnTo>
                    <a:pt x="224035" y="3682"/>
                  </a:lnTo>
                  <a:lnTo>
                    <a:pt x="308038" y="3682"/>
                  </a:lnTo>
                  <a:lnTo>
                    <a:pt x="338986" y="3682"/>
                  </a:lnTo>
                  <a:lnTo>
                    <a:pt x="343408" y="3682"/>
                  </a:lnTo>
                  <a:lnTo>
                    <a:pt x="350773" y="4572"/>
                  </a:lnTo>
                  <a:lnTo>
                    <a:pt x="356234" y="10032"/>
                  </a:lnTo>
                  <a:lnTo>
                    <a:pt x="356234" y="16510"/>
                  </a:lnTo>
                  <a:lnTo>
                    <a:pt x="356234" y="126936"/>
                  </a:lnTo>
                  <a:lnTo>
                    <a:pt x="356234" y="183642"/>
                  </a:lnTo>
                  <a:lnTo>
                    <a:pt x="356234" y="204533"/>
                  </a:lnTo>
                  <a:lnTo>
                    <a:pt x="356234" y="207518"/>
                  </a:lnTo>
                  <a:lnTo>
                    <a:pt x="178333" y="207518"/>
                  </a:lnTo>
                  <a:lnTo>
                    <a:pt x="86979" y="207518"/>
                  </a:lnTo>
                  <a:lnTo>
                    <a:pt x="53322" y="207518"/>
                  </a:lnTo>
                  <a:lnTo>
                    <a:pt x="48513" y="207518"/>
                  </a:lnTo>
                  <a:lnTo>
                    <a:pt x="48513" y="16510"/>
                  </a:lnTo>
                  <a:close/>
                </a:path>
                <a:path extrusionOk="0" h="228600" w="403860">
                  <a:moveTo>
                    <a:pt x="248157" y="211200"/>
                  </a:moveTo>
                  <a:lnTo>
                    <a:pt x="247269" y="212089"/>
                  </a:lnTo>
                  <a:lnTo>
                    <a:pt x="246379" y="213106"/>
                  </a:lnTo>
                  <a:lnTo>
                    <a:pt x="245490" y="213106"/>
                  </a:lnTo>
                  <a:lnTo>
                    <a:pt x="158369" y="213106"/>
                  </a:lnTo>
                  <a:lnTo>
                    <a:pt x="156590" y="212089"/>
                  </a:lnTo>
                  <a:lnTo>
                    <a:pt x="156590" y="211200"/>
                  </a:lnTo>
                  <a:lnTo>
                    <a:pt x="248157" y="211200"/>
                  </a:lnTo>
                  <a:close/>
                </a:path>
                <a:path extrusionOk="0" h="228600" w="403860">
                  <a:moveTo>
                    <a:pt x="399287" y="212089"/>
                  </a:moveTo>
                  <a:lnTo>
                    <a:pt x="399287" y="217678"/>
                  </a:lnTo>
                  <a:lnTo>
                    <a:pt x="397509" y="220344"/>
                  </a:lnTo>
                  <a:lnTo>
                    <a:pt x="393827" y="222250"/>
                  </a:lnTo>
                  <a:lnTo>
                    <a:pt x="390143" y="224028"/>
                  </a:lnTo>
                  <a:lnTo>
                    <a:pt x="384683" y="224917"/>
                  </a:lnTo>
                  <a:lnTo>
                    <a:pt x="378205" y="224917"/>
                  </a:lnTo>
                  <a:lnTo>
                    <a:pt x="174386" y="224917"/>
                  </a:lnTo>
                  <a:lnTo>
                    <a:pt x="69722" y="224917"/>
                  </a:lnTo>
                  <a:lnTo>
                    <a:pt x="31162" y="224917"/>
                  </a:lnTo>
                  <a:lnTo>
                    <a:pt x="25653" y="224917"/>
                  </a:lnTo>
                  <a:lnTo>
                    <a:pt x="20193" y="224917"/>
                  </a:lnTo>
                  <a:lnTo>
                    <a:pt x="14604" y="224028"/>
                  </a:lnTo>
                  <a:lnTo>
                    <a:pt x="11048" y="222250"/>
                  </a:lnTo>
                  <a:lnTo>
                    <a:pt x="7365" y="220344"/>
                  </a:lnTo>
                  <a:lnTo>
                    <a:pt x="4571" y="217678"/>
                  </a:lnTo>
                  <a:lnTo>
                    <a:pt x="4571" y="212089"/>
                  </a:lnTo>
                  <a:lnTo>
                    <a:pt x="4571" y="211200"/>
                  </a:lnTo>
                  <a:lnTo>
                    <a:pt x="89300" y="211200"/>
                  </a:lnTo>
                  <a:lnTo>
                    <a:pt x="132810" y="211200"/>
                  </a:lnTo>
                  <a:lnTo>
                    <a:pt x="148840" y="211200"/>
                  </a:lnTo>
                  <a:lnTo>
                    <a:pt x="151129" y="211200"/>
                  </a:lnTo>
                  <a:lnTo>
                    <a:pt x="152907" y="214883"/>
                  </a:lnTo>
                  <a:lnTo>
                    <a:pt x="155701" y="217678"/>
                  </a:lnTo>
                  <a:lnTo>
                    <a:pt x="159384" y="217678"/>
                  </a:lnTo>
                  <a:lnTo>
                    <a:pt x="209165" y="217678"/>
                  </a:lnTo>
                  <a:lnTo>
                    <a:pt x="234727" y="217678"/>
                  </a:lnTo>
                  <a:lnTo>
                    <a:pt x="244145" y="217678"/>
                  </a:lnTo>
                  <a:lnTo>
                    <a:pt x="245490" y="217678"/>
                  </a:lnTo>
                  <a:lnTo>
                    <a:pt x="249047" y="217678"/>
                  </a:lnTo>
                  <a:lnTo>
                    <a:pt x="251840" y="214883"/>
                  </a:lnTo>
                  <a:lnTo>
                    <a:pt x="252729" y="211200"/>
                  </a:lnTo>
                  <a:lnTo>
                    <a:pt x="337458" y="211200"/>
                  </a:lnTo>
                  <a:lnTo>
                    <a:pt x="380968" y="211200"/>
                  </a:lnTo>
                  <a:lnTo>
                    <a:pt x="396998" y="211200"/>
                  </a:lnTo>
                  <a:lnTo>
                    <a:pt x="399287" y="211200"/>
                  </a:lnTo>
                  <a:lnTo>
                    <a:pt x="399287" y="212089"/>
                  </a:lnTo>
                  <a:close/>
                </a:path>
              </a:pathLst>
            </a:custGeom>
            <a:noFill/>
            <a:ln cap="flat" cmpd="sng" w="9525">
              <a:solidFill>
                <a:srgbClr val="2443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sp>
        <p:nvSpPr>
          <p:cNvPr id="306" name="Google Shape;306;p35"/>
          <p:cNvSpPr txBox="1"/>
          <p:nvPr/>
        </p:nvSpPr>
        <p:spPr>
          <a:xfrm>
            <a:off x="362711" y="2141220"/>
            <a:ext cx="2067000" cy="381000"/>
          </a:xfrm>
          <a:prstGeom prst="rect">
            <a:avLst/>
          </a:prstGeom>
          <a:noFill/>
          <a:ln cap="flat" cmpd="sng" w="12175">
            <a:solidFill>
              <a:srgbClr val="EE495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04775" marR="0" rtl="0" algn="l">
              <a:lnSpc>
                <a:spcPct val="100000"/>
              </a:lnSpc>
              <a:spcBef>
                <a:spcPts val="690"/>
              </a:spcBef>
              <a:spcAft>
                <a:spcPts val="0"/>
              </a:spcAft>
              <a:buNone/>
            </a:pPr>
            <a:r>
              <a:rPr b="1" lang="en-US" sz="900">
                <a:solidFill>
                  <a:srgbClr val="6F8491"/>
                </a:solidFill>
                <a:latin typeface="Arial"/>
                <a:ea typeface="Arial"/>
                <a:cs typeface="Arial"/>
                <a:sym typeface="Arial"/>
              </a:rPr>
              <a:t>Microservices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07" name="Google Shape;307;p35"/>
          <p:cNvGrpSpPr/>
          <p:nvPr/>
        </p:nvGrpSpPr>
        <p:grpSpPr>
          <a:xfrm>
            <a:off x="1839467" y="2240279"/>
            <a:ext cx="431292" cy="413004"/>
            <a:chOff x="1839467" y="2240279"/>
            <a:chExt cx="431292" cy="413004"/>
          </a:xfrm>
        </p:grpSpPr>
        <p:sp>
          <p:nvSpPr>
            <p:cNvPr id="308" name="Google Shape;308;p35"/>
            <p:cNvSpPr/>
            <p:nvPr/>
          </p:nvSpPr>
          <p:spPr>
            <a:xfrm>
              <a:off x="1901951" y="2308859"/>
              <a:ext cx="306705" cy="309880"/>
            </a:xfrm>
            <a:custGeom>
              <a:rect b="b" l="l" r="r" t="t"/>
              <a:pathLst>
                <a:path extrusionOk="0" h="309880" w="306705">
                  <a:moveTo>
                    <a:pt x="0" y="154685"/>
                  </a:moveTo>
                  <a:lnTo>
                    <a:pt x="7808" y="105777"/>
                  </a:lnTo>
                  <a:lnTo>
                    <a:pt x="29553" y="63313"/>
                  </a:lnTo>
                  <a:lnTo>
                    <a:pt x="62709" y="29833"/>
                  </a:lnTo>
                  <a:lnTo>
                    <a:pt x="104753" y="7882"/>
                  </a:lnTo>
                  <a:lnTo>
                    <a:pt x="153162" y="0"/>
                  </a:lnTo>
                  <a:lnTo>
                    <a:pt x="201570" y="7882"/>
                  </a:lnTo>
                  <a:lnTo>
                    <a:pt x="243614" y="29833"/>
                  </a:lnTo>
                  <a:lnTo>
                    <a:pt x="276770" y="63313"/>
                  </a:lnTo>
                  <a:lnTo>
                    <a:pt x="298515" y="105777"/>
                  </a:lnTo>
                  <a:lnTo>
                    <a:pt x="306324" y="154685"/>
                  </a:lnTo>
                  <a:lnTo>
                    <a:pt x="298515" y="203594"/>
                  </a:lnTo>
                  <a:lnTo>
                    <a:pt x="276770" y="246058"/>
                  </a:lnTo>
                  <a:lnTo>
                    <a:pt x="243614" y="279538"/>
                  </a:lnTo>
                  <a:lnTo>
                    <a:pt x="201570" y="301489"/>
                  </a:lnTo>
                  <a:lnTo>
                    <a:pt x="153162" y="309371"/>
                  </a:lnTo>
                  <a:lnTo>
                    <a:pt x="104753" y="301489"/>
                  </a:lnTo>
                  <a:lnTo>
                    <a:pt x="62709" y="279538"/>
                  </a:lnTo>
                  <a:lnTo>
                    <a:pt x="29553" y="246058"/>
                  </a:lnTo>
                  <a:lnTo>
                    <a:pt x="7808" y="203594"/>
                  </a:lnTo>
                  <a:lnTo>
                    <a:pt x="0" y="154685"/>
                  </a:lnTo>
                  <a:close/>
                </a:path>
              </a:pathLst>
            </a:custGeom>
            <a:noFill/>
            <a:ln cap="flat" cmpd="sng" w="9525">
              <a:solidFill>
                <a:srgbClr val="EE495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309" name="Google Shape;309;p35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1839467" y="2476499"/>
              <a:ext cx="176784" cy="1767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0" name="Google Shape;310;p35"/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>
              <a:off x="2093975" y="2470403"/>
              <a:ext cx="176784" cy="1767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1" name="Google Shape;311;p35"/>
            <p:cNvPicPr preferRelativeResize="0"/>
            <p:nvPr/>
          </p:nvPicPr>
          <p:blipFill rotWithShape="1">
            <a:blip r:embed="rId15">
              <a:alphaModFix/>
            </a:blip>
            <a:srcRect b="0" l="0" r="0" t="0"/>
            <a:stretch/>
          </p:blipFill>
          <p:spPr>
            <a:xfrm>
              <a:off x="1973579" y="2240279"/>
              <a:ext cx="176784" cy="17678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2" name="Google Shape;312;p35"/>
          <p:cNvGrpSpPr/>
          <p:nvPr/>
        </p:nvGrpSpPr>
        <p:grpSpPr>
          <a:xfrm>
            <a:off x="1321308" y="2331720"/>
            <a:ext cx="403860" cy="230505"/>
            <a:chOff x="1321308" y="2331720"/>
            <a:chExt cx="403860" cy="230505"/>
          </a:xfrm>
        </p:grpSpPr>
        <p:pic>
          <p:nvPicPr>
            <p:cNvPr id="313" name="Google Shape;313;p35"/>
            <p:cNvPicPr preferRelativeResize="0"/>
            <p:nvPr/>
          </p:nvPicPr>
          <p:blipFill rotWithShape="1">
            <a:blip r:embed="rId16">
              <a:alphaModFix/>
            </a:blip>
            <a:srcRect b="0" l="0" r="0" t="0"/>
            <a:stretch/>
          </p:blipFill>
          <p:spPr>
            <a:xfrm>
              <a:off x="1442523" y="2382012"/>
              <a:ext cx="191204" cy="1264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14" name="Google Shape;314;p35"/>
            <p:cNvSpPr/>
            <p:nvPr/>
          </p:nvSpPr>
          <p:spPr>
            <a:xfrm>
              <a:off x="1385316" y="2353309"/>
              <a:ext cx="276225" cy="179069"/>
            </a:xfrm>
            <a:custGeom>
              <a:rect b="b" l="l" r="r" t="t"/>
              <a:pathLst>
                <a:path extrusionOk="0" h="179069" w="276225">
                  <a:moveTo>
                    <a:pt x="275844" y="0"/>
                  </a:moveTo>
                  <a:lnTo>
                    <a:pt x="272034" y="0"/>
                  </a:lnTo>
                  <a:lnTo>
                    <a:pt x="272034" y="2540"/>
                  </a:lnTo>
                  <a:lnTo>
                    <a:pt x="272034" y="176530"/>
                  </a:lnTo>
                  <a:lnTo>
                    <a:pt x="3810" y="176530"/>
                  </a:lnTo>
                  <a:lnTo>
                    <a:pt x="3810" y="2540"/>
                  </a:lnTo>
                  <a:lnTo>
                    <a:pt x="272034" y="2540"/>
                  </a:lnTo>
                  <a:lnTo>
                    <a:pt x="272034" y="0"/>
                  </a:lnTo>
                  <a:lnTo>
                    <a:pt x="0" y="0"/>
                  </a:lnTo>
                  <a:lnTo>
                    <a:pt x="0" y="2540"/>
                  </a:lnTo>
                  <a:lnTo>
                    <a:pt x="0" y="176530"/>
                  </a:lnTo>
                  <a:lnTo>
                    <a:pt x="0" y="179070"/>
                  </a:lnTo>
                  <a:lnTo>
                    <a:pt x="275844" y="179070"/>
                  </a:lnTo>
                  <a:lnTo>
                    <a:pt x="275844" y="176530"/>
                  </a:lnTo>
                  <a:lnTo>
                    <a:pt x="275844" y="2540"/>
                  </a:lnTo>
                  <a:lnTo>
                    <a:pt x="275844" y="2032"/>
                  </a:lnTo>
                  <a:lnTo>
                    <a:pt x="275844" y="0"/>
                  </a:lnTo>
                  <a:close/>
                </a:path>
              </a:pathLst>
            </a:custGeom>
            <a:solidFill>
              <a:srgbClr val="244355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15" name="Google Shape;315;p35"/>
            <p:cNvSpPr/>
            <p:nvPr/>
          </p:nvSpPr>
          <p:spPr>
            <a:xfrm>
              <a:off x="1385316" y="2353056"/>
              <a:ext cx="276225" cy="180339"/>
            </a:xfrm>
            <a:custGeom>
              <a:rect b="b" l="l" r="r" t="t"/>
              <a:pathLst>
                <a:path extrusionOk="0" h="180339" w="276225">
                  <a:moveTo>
                    <a:pt x="1524" y="179831"/>
                  </a:moveTo>
                  <a:lnTo>
                    <a:pt x="0" y="179831"/>
                  </a:lnTo>
                  <a:lnTo>
                    <a:pt x="0" y="0"/>
                  </a:lnTo>
                  <a:lnTo>
                    <a:pt x="275844" y="0"/>
                  </a:lnTo>
                  <a:lnTo>
                    <a:pt x="275844" y="179831"/>
                  </a:lnTo>
                  <a:lnTo>
                    <a:pt x="1524" y="179831"/>
                  </a:lnTo>
                  <a:close/>
                </a:path>
                <a:path extrusionOk="0" h="180339" w="276225">
                  <a:moveTo>
                    <a:pt x="272034" y="176783"/>
                  </a:moveTo>
                  <a:lnTo>
                    <a:pt x="272034" y="2286"/>
                  </a:lnTo>
                  <a:lnTo>
                    <a:pt x="3809" y="2286"/>
                  </a:lnTo>
                  <a:lnTo>
                    <a:pt x="3809" y="176783"/>
                  </a:lnTo>
                  <a:lnTo>
                    <a:pt x="272034" y="176783"/>
                  </a:lnTo>
                  <a:close/>
                </a:path>
              </a:pathLst>
            </a:custGeom>
            <a:noFill/>
            <a:ln cap="flat" cmpd="sng" w="9525">
              <a:solidFill>
                <a:srgbClr val="2443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16" name="Google Shape;316;p35"/>
            <p:cNvSpPr/>
            <p:nvPr/>
          </p:nvSpPr>
          <p:spPr>
            <a:xfrm>
              <a:off x="1517904" y="2339340"/>
              <a:ext cx="10794" cy="10794"/>
            </a:xfrm>
            <a:custGeom>
              <a:rect b="b" l="l" r="r" t="t"/>
              <a:pathLst>
                <a:path extrusionOk="0" h="10794" w="10794">
                  <a:moveTo>
                    <a:pt x="8001" y="0"/>
                  </a:moveTo>
                  <a:lnTo>
                    <a:pt x="1778" y="0"/>
                  </a:lnTo>
                  <a:lnTo>
                    <a:pt x="0" y="2667"/>
                  </a:lnTo>
                  <a:lnTo>
                    <a:pt x="0" y="8890"/>
                  </a:lnTo>
                  <a:lnTo>
                    <a:pt x="1778" y="10668"/>
                  </a:lnTo>
                  <a:lnTo>
                    <a:pt x="8001" y="10668"/>
                  </a:lnTo>
                  <a:lnTo>
                    <a:pt x="10668" y="8890"/>
                  </a:lnTo>
                  <a:lnTo>
                    <a:pt x="3556" y="8890"/>
                  </a:lnTo>
                  <a:lnTo>
                    <a:pt x="1778" y="7112"/>
                  </a:lnTo>
                  <a:lnTo>
                    <a:pt x="1778" y="3556"/>
                  </a:lnTo>
                  <a:lnTo>
                    <a:pt x="3556" y="2667"/>
                  </a:lnTo>
                  <a:lnTo>
                    <a:pt x="10668" y="2667"/>
                  </a:lnTo>
                  <a:lnTo>
                    <a:pt x="8001" y="0"/>
                  </a:lnTo>
                  <a:close/>
                </a:path>
                <a:path extrusionOk="0" h="10794" w="10794">
                  <a:moveTo>
                    <a:pt x="10668" y="2667"/>
                  </a:moveTo>
                  <a:lnTo>
                    <a:pt x="7112" y="2667"/>
                  </a:lnTo>
                  <a:lnTo>
                    <a:pt x="8001" y="3556"/>
                  </a:lnTo>
                  <a:lnTo>
                    <a:pt x="8001" y="7112"/>
                  </a:lnTo>
                  <a:lnTo>
                    <a:pt x="7112" y="8890"/>
                  </a:lnTo>
                  <a:lnTo>
                    <a:pt x="10668" y="8890"/>
                  </a:lnTo>
                  <a:lnTo>
                    <a:pt x="10668" y="2667"/>
                  </a:lnTo>
                  <a:close/>
                </a:path>
              </a:pathLst>
            </a:custGeom>
            <a:solidFill>
              <a:srgbClr val="244355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17" name="Google Shape;317;p35"/>
            <p:cNvSpPr/>
            <p:nvPr/>
          </p:nvSpPr>
          <p:spPr>
            <a:xfrm>
              <a:off x="1517904" y="2339340"/>
              <a:ext cx="10794" cy="10794"/>
            </a:xfrm>
            <a:custGeom>
              <a:rect b="b" l="l" r="r" t="t"/>
              <a:pathLst>
                <a:path extrusionOk="0" h="10794" w="10794">
                  <a:moveTo>
                    <a:pt x="0" y="5334"/>
                  </a:moveTo>
                  <a:lnTo>
                    <a:pt x="0" y="2667"/>
                  </a:lnTo>
                  <a:lnTo>
                    <a:pt x="1778" y="0"/>
                  </a:lnTo>
                  <a:lnTo>
                    <a:pt x="5334" y="0"/>
                  </a:lnTo>
                  <a:lnTo>
                    <a:pt x="8001" y="0"/>
                  </a:lnTo>
                  <a:lnTo>
                    <a:pt x="10668" y="2667"/>
                  </a:lnTo>
                  <a:lnTo>
                    <a:pt x="10668" y="5334"/>
                  </a:lnTo>
                  <a:lnTo>
                    <a:pt x="10668" y="8890"/>
                  </a:lnTo>
                  <a:lnTo>
                    <a:pt x="8001" y="10668"/>
                  </a:lnTo>
                  <a:lnTo>
                    <a:pt x="1778" y="10668"/>
                  </a:lnTo>
                  <a:lnTo>
                    <a:pt x="0" y="8890"/>
                  </a:lnTo>
                  <a:lnTo>
                    <a:pt x="0" y="5334"/>
                  </a:lnTo>
                  <a:close/>
                </a:path>
                <a:path extrusionOk="0" h="10794" w="10794">
                  <a:moveTo>
                    <a:pt x="1778" y="5334"/>
                  </a:moveTo>
                  <a:lnTo>
                    <a:pt x="1778" y="7112"/>
                  </a:lnTo>
                  <a:lnTo>
                    <a:pt x="3556" y="8890"/>
                  </a:lnTo>
                  <a:lnTo>
                    <a:pt x="5334" y="8890"/>
                  </a:lnTo>
                  <a:lnTo>
                    <a:pt x="7112" y="8890"/>
                  </a:lnTo>
                  <a:lnTo>
                    <a:pt x="8001" y="7112"/>
                  </a:lnTo>
                  <a:lnTo>
                    <a:pt x="8001" y="3556"/>
                  </a:lnTo>
                  <a:lnTo>
                    <a:pt x="7112" y="2667"/>
                  </a:lnTo>
                  <a:lnTo>
                    <a:pt x="3556" y="2667"/>
                  </a:lnTo>
                  <a:lnTo>
                    <a:pt x="1778" y="3556"/>
                  </a:lnTo>
                  <a:lnTo>
                    <a:pt x="1778" y="5334"/>
                  </a:lnTo>
                  <a:close/>
                </a:path>
              </a:pathLst>
            </a:custGeom>
            <a:noFill/>
            <a:ln cap="flat" cmpd="sng" w="9525">
              <a:solidFill>
                <a:srgbClr val="2443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18" name="Google Shape;318;p35"/>
            <p:cNvSpPr/>
            <p:nvPr/>
          </p:nvSpPr>
          <p:spPr>
            <a:xfrm>
              <a:off x="1321308" y="2331720"/>
              <a:ext cx="403860" cy="230505"/>
            </a:xfrm>
            <a:custGeom>
              <a:rect b="b" l="l" r="r" t="t"/>
              <a:pathLst>
                <a:path extrusionOk="0" h="230505" w="403860">
                  <a:moveTo>
                    <a:pt x="403859" y="208915"/>
                  </a:moveTo>
                  <a:lnTo>
                    <a:pt x="0" y="208915"/>
                  </a:lnTo>
                  <a:lnTo>
                    <a:pt x="0" y="220980"/>
                  </a:lnTo>
                  <a:lnTo>
                    <a:pt x="3682" y="225552"/>
                  </a:lnTo>
                  <a:lnTo>
                    <a:pt x="8254" y="227330"/>
                  </a:lnTo>
                  <a:lnTo>
                    <a:pt x="13715" y="230124"/>
                  </a:lnTo>
                  <a:lnTo>
                    <a:pt x="391033" y="230124"/>
                  </a:lnTo>
                  <a:lnTo>
                    <a:pt x="395604" y="227330"/>
                  </a:lnTo>
                  <a:lnTo>
                    <a:pt x="397891" y="226441"/>
                  </a:lnTo>
                  <a:lnTo>
                    <a:pt x="20192" y="226441"/>
                  </a:lnTo>
                  <a:lnTo>
                    <a:pt x="14604" y="225552"/>
                  </a:lnTo>
                  <a:lnTo>
                    <a:pt x="11048" y="223647"/>
                  </a:lnTo>
                  <a:lnTo>
                    <a:pt x="7365" y="221869"/>
                  </a:lnTo>
                  <a:lnTo>
                    <a:pt x="4571" y="219075"/>
                  </a:lnTo>
                  <a:lnTo>
                    <a:pt x="4571" y="212598"/>
                  </a:lnTo>
                  <a:lnTo>
                    <a:pt x="403859" y="212598"/>
                  </a:lnTo>
                  <a:lnTo>
                    <a:pt x="403859" y="208915"/>
                  </a:lnTo>
                  <a:close/>
                </a:path>
                <a:path extrusionOk="0" h="230505" w="403860">
                  <a:moveTo>
                    <a:pt x="403859" y="212598"/>
                  </a:moveTo>
                  <a:lnTo>
                    <a:pt x="399287" y="212598"/>
                  </a:lnTo>
                  <a:lnTo>
                    <a:pt x="399287" y="219075"/>
                  </a:lnTo>
                  <a:lnTo>
                    <a:pt x="397509" y="221869"/>
                  </a:lnTo>
                  <a:lnTo>
                    <a:pt x="393827" y="223647"/>
                  </a:lnTo>
                  <a:lnTo>
                    <a:pt x="390143" y="225552"/>
                  </a:lnTo>
                  <a:lnTo>
                    <a:pt x="384683" y="226441"/>
                  </a:lnTo>
                  <a:lnTo>
                    <a:pt x="397891" y="226441"/>
                  </a:lnTo>
                  <a:lnTo>
                    <a:pt x="400177" y="225552"/>
                  </a:lnTo>
                  <a:lnTo>
                    <a:pt x="403859" y="220980"/>
                  </a:lnTo>
                  <a:lnTo>
                    <a:pt x="403859" y="212598"/>
                  </a:lnTo>
                  <a:close/>
                </a:path>
                <a:path extrusionOk="0" h="230505" w="403860">
                  <a:moveTo>
                    <a:pt x="156590" y="212598"/>
                  </a:moveTo>
                  <a:lnTo>
                    <a:pt x="151129" y="212598"/>
                  </a:lnTo>
                  <a:lnTo>
                    <a:pt x="152907" y="216281"/>
                  </a:lnTo>
                  <a:lnTo>
                    <a:pt x="155701" y="219075"/>
                  </a:lnTo>
                  <a:lnTo>
                    <a:pt x="249047" y="219075"/>
                  </a:lnTo>
                  <a:lnTo>
                    <a:pt x="251840" y="216281"/>
                  </a:lnTo>
                  <a:lnTo>
                    <a:pt x="252270" y="214503"/>
                  </a:lnTo>
                  <a:lnTo>
                    <a:pt x="158369" y="214503"/>
                  </a:lnTo>
                  <a:lnTo>
                    <a:pt x="156590" y="213613"/>
                  </a:lnTo>
                  <a:lnTo>
                    <a:pt x="156590" y="212598"/>
                  </a:lnTo>
                  <a:close/>
                </a:path>
                <a:path extrusionOk="0" h="230505" w="403860">
                  <a:moveTo>
                    <a:pt x="252729" y="212598"/>
                  </a:moveTo>
                  <a:lnTo>
                    <a:pt x="248157" y="212598"/>
                  </a:lnTo>
                  <a:lnTo>
                    <a:pt x="247269" y="213613"/>
                  </a:lnTo>
                  <a:lnTo>
                    <a:pt x="246379" y="214503"/>
                  </a:lnTo>
                  <a:lnTo>
                    <a:pt x="252270" y="214503"/>
                  </a:lnTo>
                  <a:lnTo>
                    <a:pt x="252729" y="212598"/>
                  </a:lnTo>
                  <a:close/>
                </a:path>
                <a:path extrusionOk="0" h="230505" w="403860">
                  <a:moveTo>
                    <a:pt x="352552" y="0"/>
                  </a:moveTo>
                  <a:lnTo>
                    <a:pt x="51307" y="0"/>
                  </a:lnTo>
                  <a:lnTo>
                    <a:pt x="43941" y="7366"/>
                  </a:lnTo>
                  <a:lnTo>
                    <a:pt x="43941" y="208915"/>
                  </a:lnTo>
                  <a:lnTo>
                    <a:pt x="48513" y="208915"/>
                  </a:lnTo>
                  <a:lnTo>
                    <a:pt x="48513" y="10160"/>
                  </a:lnTo>
                  <a:lnTo>
                    <a:pt x="53975" y="4572"/>
                  </a:lnTo>
                  <a:lnTo>
                    <a:pt x="60451" y="3682"/>
                  </a:lnTo>
                  <a:lnTo>
                    <a:pt x="356679" y="3682"/>
                  </a:lnTo>
                  <a:lnTo>
                    <a:pt x="352552" y="0"/>
                  </a:lnTo>
                  <a:close/>
                </a:path>
                <a:path extrusionOk="0" h="230505" w="403860">
                  <a:moveTo>
                    <a:pt x="356679" y="3682"/>
                  </a:moveTo>
                  <a:lnTo>
                    <a:pt x="343408" y="3682"/>
                  </a:lnTo>
                  <a:lnTo>
                    <a:pt x="350773" y="4572"/>
                  </a:lnTo>
                  <a:lnTo>
                    <a:pt x="356234" y="10160"/>
                  </a:lnTo>
                  <a:lnTo>
                    <a:pt x="356234" y="208915"/>
                  </a:lnTo>
                  <a:lnTo>
                    <a:pt x="360806" y="208915"/>
                  </a:lnTo>
                  <a:lnTo>
                    <a:pt x="360806" y="7366"/>
                  </a:lnTo>
                  <a:lnTo>
                    <a:pt x="356679" y="3682"/>
                  </a:lnTo>
                  <a:close/>
                </a:path>
              </a:pathLst>
            </a:custGeom>
            <a:solidFill>
              <a:srgbClr val="244355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19" name="Google Shape;319;p35"/>
            <p:cNvSpPr/>
            <p:nvPr/>
          </p:nvSpPr>
          <p:spPr>
            <a:xfrm>
              <a:off x="1321308" y="2331720"/>
              <a:ext cx="403860" cy="230505"/>
            </a:xfrm>
            <a:custGeom>
              <a:rect b="b" l="l" r="r" t="t"/>
              <a:pathLst>
                <a:path extrusionOk="0" h="230505" w="403860">
                  <a:moveTo>
                    <a:pt x="360806" y="208915"/>
                  </a:moveTo>
                  <a:lnTo>
                    <a:pt x="360806" y="208915"/>
                  </a:lnTo>
                  <a:lnTo>
                    <a:pt x="360806" y="7366"/>
                  </a:lnTo>
                  <a:lnTo>
                    <a:pt x="352552" y="0"/>
                  </a:lnTo>
                  <a:lnTo>
                    <a:pt x="51307" y="0"/>
                  </a:lnTo>
                  <a:lnTo>
                    <a:pt x="43941" y="7366"/>
                  </a:lnTo>
                  <a:lnTo>
                    <a:pt x="43941" y="208915"/>
                  </a:lnTo>
                  <a:lnTo>
                    <a:pt x="18538" y="208915"/>
                  </a:lnTo>
                  <a:lnTo>
                    <a:pt x="5492" y="208915"/>
                  </a:lnTo>
                  <a:lnTo>
                    <a:pt x="686" y="208915"/>
                  </a:lnTo>
                  <a:lnTo>
                    <a:pt x="0" y="208915"/>
                  </a:lnTo>
                  <a:lnTo>
                    <a:pt x="0" y="212598"/>
                  </a:lnTo>
                  <a:lnTo>
                    <a:pt x="0" y="213613"/>
                  </a:lnTo>
                  <a:lnTo>
                    <a:pt x="0" y="220980"/>
                  </a:lnTo>
                  <a:lnTo>
                    <a:pt x="3682" y="225552"/>
                  </a:lnTo>
                  <a:lnTo>
                    <a:pt x="8254" y="227330"/>
                  </a:lnTo>
                  <a:lnTo>
                    <a:pt x="13715" y="230124"/>
                  </a:lnTo>
                  <a:lnTo>
                    <a:pt x="19176" y="230124"/>
                  </a:lnTo>
                  <a:lnTo>
                    <a:pt x="391033" y="230124"/>
                  </a:lnTo>
                  <a:lnTo>
                    <a:pt x="395604" y="227330"/>
                  </a:lnTo>
                  <a:lnTo>
                    <a:pt x="400177" y="225552"/>
                  </a:lnTo>
                  <a:lnTo>
                    <a:pt x="403859" y="220980"/>
                  </a:lnTo>
                  <a:lnTo>
                    <a:pt x="403859" y="213613"/>
                  </a:lnTo>
                  <a:lnTo>
                    <a:pt x="403859" y="212598"/>
                  </a:lnTo>
                  <a:lnTo>
                    <a:pt x="403859" y="208915"/>
                  </a:lnTo>
                  <a:lnTo>
                    <a:pt x="360806" y="208915"/>
                  </a:lnTo>
                  <a:close/>
                </a:path>
                <a:path extrusionOk="0" h="230505" w="403860">
                  <a:moveTo>
                    <a:pt x="48513" y="16510"/>
                  </a:moveTo>
                  <a:lnTo>
                    <a:pt x="48513" y="10160"/>
                  </a:lnTo>
                  <a:lnTo>
                    <a:pt x="53975" y="4572"/>
                  </a:lnTo>
                  <a:lnTo>
                    <a:pt x="60451" y="3682"/>
                  </a:lnTo>
                  <a:lnTo>
                    <a:pt x="224035" y="3682"/>
                  </a:lnTo>
                  <a:lnTo>
                    <a:pt x="308038" y="3682"/>
                  </a:lnTo>
                  <a:lnTo>
                    <a:pt x="338986" y="3682"/>
                  </a:lnTo>
                  <a:lnTo>
                    <a:pt x="343408" y="3682"/>
                  </a:lnTo>
                  <a:lnTo>
                    <a:pt x="350773" y="4572"/>
                  </a:lnTo>
                  <a:lnTo>
                    <a:pt x="356234" y="10160"/>
                  </a:lnTo>
                  <a:lnTo>
                    <a:pt x="356234" y="16510"/>
                  </a:lnTo>
                  <a:lnTo>
                    <a:pt x="356234" y="127744"/>
                  </a:lnTo>
                  <a:lnTo>
                    <a:pt x="356234" y="184864"/>
                  </a:lnTo>
                  <a:lnTo>
                    <a:pt x="356234" y="205908"/>
                  </a:lnTo>
                  <a:lnTo>
                    <a:pt x="356234" y="208915"/>
                  </a:lnTo>
                  <a:lnTo>
                    <a:pt x="178333" y="208915"/>
                  </a:lnTo>
                  <a:lnTo>
                    <a:pt x="86979" y="208915"/>
                  </a:lnTo>
                  <a:lnTo>
                    <a:pt x="53322" y="208915"/>
                  </a:lnTo>
                  <a:lnTo>
                    <a:pt x="48513" y="208915"/>
                  </a:lnTo>
                  <a:lnTo>
                    <a:pt x="48513" y="16510"/>
                  </a:lnTo>
                  <a:close/>
                </a:path>
                <a:path extrusionOk="0" h="230505" w="403860">
                  <a:moveTo>
                    <a:pt x="248157" y="212598"/>
                  </a:moveTo>
                  <a:lnTo>
                    <a:pt x="247269" y="213613"/>
                  </a:lnTo>
                  <a:lnTo>
                    <a:pt x="246379" y="214503"/>
                  </a:lnTo>
                  <a:lnTo>
                    <a:pt x="245490" y="214503"/>
                  </a:lnTo>
                  <a:lnTo>
                    <a:pt x="195710" y="214503"/>
                  </a:lnTo>
                  <a:lnTo>
                    <a:pt x="170148" y="214503"/>
                  </a:lnTo>
                  <a:lnTo>
                    <a:pt x="160730" y="214503"/>
                  </a:lnTo>
                  <a:lnTo>
                    <a:pt x="159384" y="214503"/>
                  </a:lnTo>
                  <a:lnTo>
                    <a:pt x="158369" y="214503"/>
                  </a:lnTo>
                  <a:lnTo>
                    <a:pt x="156590" y="213613"/>
                  </a:lnTo>
                  <a:lnTo>
                    <a:pt x="156590" y="212598"/>
                  </a:lnTo>
                  <a:lnTo>
                    <a:pt x="248157" y="212598"/>
                  </a:lnTo>
                  <a:close/>
                </a:path>
                <a:path extrusionOk="0" h="230505" w="403860">
                  <a:moveTo>
                    <a:pt x="399287" y="213613"/>
                  </a:moveTo>
                  <a:lnTo>
                    <a:pt x="399287" y="219075"/>
                  </a:lnTo>
                  <a:lnTo>
                    <a:pt x="397509" y="221869"/>
                  </a:lnTo>
                  <a:lnTo>
                    <a:pt x="393827" y="223647"/>
                  </a:lnTo>
                  <a:lnTo>
                    <a:pt x="390143" y="225552"/>
                  </a:lnTo>
                  <a:lnTo>
                    <a:pt x="384683" y="226441"/>
                  </a:lnTo>
                  <a:lnTo>
                    <a:pt x="378205" y="226441"/>
                  </a:lnTo>
                  <a:lnTo>
                    <a:pt x="174386" y="226441"/>
                  </a:lnTo>
                  <a:lnTo>
                    <a:pt x="69722" y="226441"/>
                  </a:lnTo>
                  <a:lnTo>
                    <a:pt x="31162" y="226441"/>
                  </a:lnTo>
                  <a:lnTo>
                    <a:pt x="25653" y="226441"/>
                  </a:lnTo>
                  <a:lnTo>
                    <a:pt x="20192" y="226441"/>
                  </a:lnTo>
                  <a:lnTo>
                    <a:pt x="14604" y="225552"/>
                  </a:lnTo>
                  <a:lnTo>
                    <a:pt x="11048" y="223647"/>
                  </a:lnTo>
                  <a:lnTo>
                    <a:pt x="7365" y="221869"/>
                  </a:lnTo>
                  <a:lnTo>
                    <a:pt x="4571" y="219075"/>
                  </a:lnTo>
                  <a:lnTo>
                    <a:pt x="4571" y="213613"/>
                  </a:lnTo>
                  <a:lnTo>
                    <a:pt x="4571" y="212598"/>
                  </a:lnTo>
                  <a:lnTo>
                    <a:pt x="89300" y="212598"/>
                  </a:lnTo>
                  <a:lnTo>
                    <a:pt x="132810" y="212598"/>
                  </a:lnTo>
                  <a:lnTo>
                    <a:pt x="148840" y="212598"/>
                  </a:lnTo>
                  <a:lnTo>
                    <a:pt x="151129" y="212598"/>
                  </a:lnTo>
                  <a:lnTo>
                    <a:pt x="152907" y="216281"/>
                  </a:lnTo>
                  <a:lnTo>
                    <a:pt x="155701" y="219075"/>
                  </a:lnTo>
                  <a:lnTo>
                    <a:pt x="159384" y="219075"/>
                  </a:lnTo>
                  <a:lnTo>
                    <a:pt x="209165" y="219075"/>
                  </a:lnTo>
                  <a:lnTo>
                    <a:pt x="234727" y="219075"/>
                  </a:lnTo>
                  <a:lnTo>
                    <a:pt x="244145" y="219075"/>
                  </a:lnTo>
                  <a:lnTo>
                    <a:pt x="245490" y="219075"/>
                  </a:lnTo>
                  <a:lnTo>
                    <a:pt x="249047" y="219075"/>
                  </a:lnTo>
                  <a:lnTo>
                    <a:pt x="251840" y="216281"/>
                  </a:lnTo>
                  <a:lnTo>
                    <a:pt x="252729" y="212598"/>
                  </a:lnTo>
                  <a:lnTo>
                    <a:pt x="337458" y="212598"/>
                  </a:lnTo>
                  <a:lnTo>
                    <a:pt x="380968" y="212598"/>
                  </a:lnTo>
                  <a:lnTo>
                    <a:pt x="396998" y="212598"/>
                  </a:lnTo>
                  <a:lnTo>
                    <a:pt x="399287" y="212598"/>
                  </a:lnTo>
                  <a:lnTo>
                    <a:pt x="399287" y="213613"/>
                  </a:lnTo>
                  <a:close/>
                </a:path>
              </a:pathLst>
            </a:custGeom>
            <a:noFill/>
            <a:ln cap="flat" cmpd="sng" w="9525">
              <a:solidFill>
                <a:srgbClr val="24435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</p:grpSp>
      <p:grpSp>
        <p:nvGrpSpPr>
          <p:cNvPr id="320" name="Google Shape;320;p35"/>
          <p:cNvGrpSpPr/>
          <p:nvPr/>
        </p:nvGrpSpPr>
        <p:grpSpPr>
          <a:xfrm>
            <a:off x="4210811" y="1638300"/>
            <a:ext cx="432816" cy="413004"/>
            <a:chOff x="4210811" y="1638300"/>
            <a:chExt cx="432816" cy="413004"/>
          </a:xfrm>
        </p:grpSpPr>
        <p:sp>
          <p:nvSpPr>
            <p:cNvPr id="321" name="Google Shape;321;p35"/>
            <p:cNvSpPr/>
            <p:nvPr/>
          </p:nvSpPr>
          <p:spPr>
            <a:xfrm>
              <a:off x="4273295" y="1706880"/>
              <a:ext cx="307975" cy="307975"/>
            </a:xfrm>
            <a:custGeom>
              <a:rect b="b" l="l" r="r" t="t"/>
              <a:pathLst>
                <a:path extrusionOk="0" h="307975" w="307975">
                  <a:moveTo>
                    <a:pt x="0" y="153924"/>
                  </a:moveTo>
                  <a:lnTo>
                    <a:pt x="7851" y="105290"/>
                  </a:lnTo>
                  <a:lnTo>
                    <a:pt x="29711" y="63038"/>
                  </a:lnTo>
                  <a:lnTo>
                    <a:pt x="63038" y="29711"/>
                  </a:lnTo>
                  <a:lnTo>
                    <a:pt x="105290" y="7851"/>
                  </a:lnTo>
                  <a:lnTo>
                    <a:pt x="153924" y="0"/>
                  </a:lnTo>
                  <a:lnTo>
                    <a:pt x="202557" y="7851"/>
                  </a:lnTo>
                  <a:lnTo>
                    <a:pt x="244809" y="29711"/>
                  </a:lnTo>
                  <a:lnTo>
                    <a:pt x="278136" y="63038"/>
                  </a:lnTo>
                  <a:lnTo>
                    <a:pt x="299996" y="105290"/>
                  </a:lnTo>
                  <a:lnTo>
                    <a:pt x="307848" y="153924"/>
                  </a:lnTo>
                  <a:lnTo>
                    <a:pt x="299996" y="202557"/>
                  </a:lnTo>
                  <a:lnTo>
                    <a:pt x="278136" y="244809"/>
                  </a:lnTo>
                  <a:lnTo>
                    <a:pt x="244809" y="278136"/>
                  </a:lnTo>
                  <a:lnTo>
                    <a:pt x="202557" y="299996"/>
                  </a:lnTo>
                  <a:lnTo>
                    <a:pt x="153924" y="307848"/>
                  </a:lnTo>
                  <a:lnTo>
                    <a:pt x="105290" y="299996"/>
                  </a:lnTo>
                  <a:lnTo>
                    <a:pt x="63038" y="278136"/>
                  </a:lnTo>
                  <a:lnTo>
                    <a:pt x="29711" y="244809"/>
                  </a:lnTo>
                  <a:lnTo>
                    <a:pt x="7851" y="202557"/>
                  </a:lnTo>
                  <a:lnTo>
                    <a:pt x="0" y="153924"/>
                  </a:lnTo>
                  <a:close/>
                </a:path>
              </a:pathLst>
            </a:custGeom>
            <a:noFill/>
            <a:ln cap="flat" cmpd="sng" w="9525">
              <a:solidFill>
                <a:srgbClr val="EE495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322" name="Google Shape;322;p35"/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>
              <a:off x="4210811" y="1874520"/>
              <a:ext cx="176784" cy="1767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3" name="Google Shape;323;p35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466843" y="1866900"/>
              <a:ext cx="176784" cy="1767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4" name="Google Shape;324;p35"/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>
              <a:off x="4344923" y="1638300"/>
              <a:ext cx="176784" cy="1767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25" name="Google Shape;325;p35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4738115" y="1869948"/>
            <a:ext cx="176784" cy="17678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6" name="Google Shape;326;p35"/>
          <p:cNvGrpSpPr/>
          <p:nvPr/>
        </p:nvGrpSpPr>
        <p:grpSpPr>
          <a:xfrm>
            <a:off x="6166103" y="3300984"/>
            <a:ext cx="431292" cy="413004"/>
            <a:chOff x="6166103" y="3300984"/>
            <a:chExt cx="431292" cy="413004"/>
          </a:xfrm>
        </p:grpSpPr>
        <p:sp>
          <p:nvSpPr>
            <p:cNvPr id="327" name="Google Shape;327;p35"/>
            <p:cNvSpPr/>
            <p:nvPr/>
          </p:nvSpPr>
          <p:spPr>
            <a:xfrm>
              <a:off x="6228587" y="3369564"/>
              <a:ext cx="307975" cy="307975"/>
            </a:xfrm>
            <a:custGeom>
              <a:rect b="b" l="l" r="r" t="t"/>
              <a:pathLst>
                <a:path extrusionOk="0" h="307975" w="307975">
                  <a:moveTo>
                    <a:pt x="0" y="153924"/>
                  </a:moveTo>
                  <a:lnTo>
                    <a:pt x="7851" y="105290"/>
                  </a:lnTo>
                  <a:lnTo>
                    <a:pt x="29711" y="63038"/>
                  </a:lnTo>
                  <a:lnTo>
                    <a:pt x="63038" y="29711"/>
                  </a:lnTo>
                  <a:lnTo>
                    <a:pt x="105290" y="7851"/>
                  </a:lnTo>
                  <a:lnTo>
                    <a:pt x="153924" y="0"/>
                  </a:lnTo>
                  <a:lnTo>
                    <a:pt x="202557" y="7851"/>
                  </a:lnTo>
                  <a:lnTo>
                    <a:pt x="244809" y="29711"/>
                  </a:lnTo>
                  <a:lnTo>
                    <a:pt x="278136" y="63038"/>
                  </a:lnTo>
                  <a:lnTo>
                    <a:pt x="299996" y="105290"/>
                  </a:lnTo>
                  <a:lnTo>
                    <a:pt x="307847" y="153924"/>
                  </a:lnTo>
                  <a:lnTo>
                    <a:pt x="299996" y="202557"/>
                  </a:lnTo>
                  <a:lnTo>
                    <a:pt x="278136" y="244809"/>
                  </a:lnTo>
                  <a:lnTo>
                    <a:pt x="244809" y="278136"/>
                  </a:lnTo>
                  <a:lnTo>
                    <a:pt x="202557" y="299996"/>
                  </a:lnTo>
                  <a:lnTo>
                    <a:pt x="153924" y="307848"/>
                  </a:lnTo>
                  <a:lnTo>
                    <a:pt x="105290" y="299996"/>
                  </a:lnTo>
                  <a:lnTo>
                    <a:pt x="63038" y="278136"/>
                  </a:lnTo>
                  <a:lnTo>
                    <a:pt x="29711" y="244809"/>
                  </a:lnTo>
                  <a:lnTo>
                    <a:pt x="7851" y="202557"/>
                  </a:lnTo>
                  <a:lnTo>
                    <a:pt x="0" y="153924"/>
                  </a:lnTo>
                  <a:close/>
                </a:path>
              </a:pathLst>
            </a:custGeom>
            <a:noFill/>
            <a:ln cap="flat" cmpd="sng" w="9525">
              <a:solidFill>
                <a:srgbClr val="EE495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328" name="Google Shape;328;p35"/>
            <p:cNvPicPr preferRelativeResize="0"/>
            <p:nvPr/>
          </p:nvPicPr>
          <p:blipFill rotWithShape="1">
            <a:blip r:embed="rId18">
              <a:alphaModFix/>
            </a:blip>
            <a:srcRect b="0" l="0" r="0" t="0"/>
            <a:stretch/>
          </p:blipFill>
          <p:spPr>
            <a:xfrm>
              <a:off x="6166103" y="3537204"/>
              <a:ext cx="176784" cy="1767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9" name="Google Shape;329;p35"/>
            <p:cNvPicPr preferRelativeResize="0"/>
            <p:nvPr/>
          </p:nvPicPr>
          <p:blipFill rotWithShape="1">
            <a:blip r:embed="rId19">
              <a:alphaModFix/>
            </a:blip>
            <a:srcRect b="0" l="0" r="0" t="0"/>
            <a:stretch/>
          </p:blipFill>
          <p:spPr>
            <a:xfrm>
              <a:off x="6422135" y="3531108"/>
              <a:ext cx="175260" cy="1752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0" name="Google Shape;330;p35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6300215" y="3300984"/>
              <a:ext cx="176784" cy="17678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31" name="Google Shape;331;p35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6691883" y="3532632"/>
            <a:ext cx="176784" cy="176784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35"/>
          <p:cNvSpPr/>
          <p:nvPr/>
        </p:nvSpPr>
        <p:spPr>
          <a:xfrm>
            <a:off x="7012685" y="4139387"/>
            <a:ext cx="1028700" cy="130175"/>
          </a:xfrm>
          <a:custGeom>
            <a:rect b="b" l="l" r="r" t="t"/>
            <a:pathLst>
              <a:path extrusionOk="0" h="130175" w="1028700">
                <a:moveTo>
                  <a:pt x="126746" y="2806"/>
                </a:moveTo>
                <a:lnTo>
                  <a:pt x="0" y="66763"/>
                </a:lnTo>
                <a:lnTo>
                  <a:pt x="127254" y="129806"/>
                </a:lnTo>
                <a:lnTo>
                  <a:pt x="127039" y="76250"/>
                </a:lnTo>
                <a:lnTo>
                  <a:pt x="114300" y="76250"/>
                </a:lnTo>
                <a:lnTo>
                  <a:pt x="114300" y="56438"/>
                </a:lnTo>
                <a:lnTo>
                  <a:pt x="126960" y="56392"/>
                </a:lnTo>
                <a:lnTo>
                  <a:pt x="126746" y="2806"/>
                </a:lnTo>
                <a:close/>
              </a:path>
              <a:path extrusionOk="0" h="130175" w="1028700">
                <a:moveTo>
                  <a:pt x="1009524" y="53543"/>
                </a:moveTo>
                <a:lnTo>
                  <a:pt x="914400" y="53543"/>
                </a:lnTo>
                <a:lnTo>
                  <a:pt x="914400" y="73355"/>
                </a:lnTo>
                <a:lnTo>
                  <a:pt x="901739" y="73401"/>
                </a:lnTo>
                <a:lnTo>
                  <a:pt x="901954" y="126999"/>
                </a:lnTo>
                <a:lnTo>
                  <a:pt x="1028700" y="63042"/>
                </a:lnTo>
                <a:lnTo>
                  <a:pt x="1009524" y="53543"/>
                </a:lnTo>
                <a:close/>
              </a:path>
              <a:path extrusionOk="0" h="130175" w="1028700">
                <a:moveTo>
                  <a:pt x="126960" y="56392"/>
                </a:moveTo>
                <a:lnTo>
                  <a:pt x="114300" y="56438"/>
                </a:lnTo>
                <a:lnTo>
                  <a:pt x="114300" y="76250"/>
                </a:lnTo>
                <a:lnTo>
                  <a:pt x="127039" y="76204"/>
                </a:lnTo>
                <a:lnTo>
                  <a:pt x="126960" y="56392"/>
                </a:lnTo>
                <a:close/>
              </a:path>
              <a:path extrusionOk="0" h="130175" w="1028700">
                <a:moveTo>
                  <a:pt x="127039" y="76204"/>
                </a:moveTo>
                <a:lnTo>
                  <a:pt x="114300" y="76250"/>
                </a:lnTo>
                <a:lnTo>
                  <a:pt x="127039" y="76250"/>
                </a:lnTo>
                <a:close/>
              </a:path>
              <a:path extrusionOk="0" h="130175" w="1028700">
                <a:moveTo>
                  <a:pt x="901660" y="53589"/>
                </a:moveTo>
                <a:lnTo>
                  <a:pt x="126960" y="56392"/>
                </a:lnTo>
                <a:lnTo>
                  <a:pt x="127039" y="76204"/>
                </a:lnTo>
                <a:lnTo>
                  <a:pt x="901739" y="73401"/>
                </a:lnTo>
                <a:lnTo>
                  <a:pt x="901660" y="53589"/>
                </a:lnTo>
                <a:close/>
              </a:path>
              <a:path extrusionOk="0" h="130175" w="1028700">
                <a:moveTo>
                  <a:pt x="914400" y="53543"/>
                </a:moveTo>
                <a:lnTo>
                  <a:pt x="901660" y="53589"/>
                </a:lnTo>
                <a:lnTo>
                  <a:pt x="901739" y="73401"/>
                </a:lnTo>
                <a:lnTo>
                  <a:pt x="914400" y="73355"/>
                </a:lnTo>
                <a:lnTo>
                  <a:pt x="914400" y="53543"/>
                </a:lnTo>
                <a:close/>
              </a:path>
              <a:path extrusionOk="0" h="130175" w="1028700">
                <a:moveTo>
                  <a:pt x="901446" y="0"/>
                </a:moveTo>
                <a:lnTo>
                  <a:pt x="901660" y="53589"/>
                </a:lnTo>
                <a:lnTo>
                  <a:pt x="1009524" y="53543"/>
                </a:lnTo>
                <a:lnTo>
                  <a:pt x="901446" y="0"/>
                </a:lnTo>
                <a:close/>
              </a:path>
            </a:pathLst>
          </a:custGeom>
          <a:solidFill>
            <a:srgbClr val="A9B4BB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grpSp>
        <p:nvGrpSpPr>
          <p:cNvPr id="333" name="Google Shape;333;p35"/>
          <p:cNvGrpSpPr/>
          <p:nvPr/>
        </p:nvGrpSpPr>
        <p:grpSpPr>
          <a:xfrm>
            <a:off x="8095488" y="4041647"/>
            <a:ext cx="448309" cy="289560"/>
            <a:chOff x="8095488" y="4041647"/>
            <a:chExt cx="448309" cy="289560"/>
          </a:xfrm>
        </p:grpSpPr>
        <p:sp>
          <p:nvSpPr>
            <p:cNvPr id="334" name="Google Shape;334;p35"/>
            <p:cNvSpPr/>
            <p:nvPr/>
          </p:nvSpPr>
          <p:spPr>
            <a:xfrm>
              <a:off x="8095488" y="4041647"/>
              <a:ext cx="448309" cy="289560"/>
            </a:xfrm>
            <a:custGeom>
              <a:rect b="b" l="l" r="r" t="t"/>
              <a:pathLst>
                <a:path extrusionOk="0" h="289560" w="448309">
                  <a:moveTo>
                    <a:pt x="309435" y="271779"/>
                  </a:moveTo>
                  <a:lnTo>
                    <a:pt x="192658" y="271779"/>
                  </a:lnTo>
                  <a:lnTo>
                    <a:pt x="202945" y="278129"/>
                  </a:lnTo>
                  <a:lnTo>
                    <a:pt x="242188" y="289559"/>
                  </a:lnTo>
                  <a:lnTo>
                    <a:pt x="261111" y="289559"/>
                  </a:lnTo>
                  <a:lnTo>
                    <a:pt x="305307" y="274319"/>
                  </a:lnTo>
                  <a:lnTo>
                    <a:pt x="309435" y="271779"/>
                  </a:lnTo>
                  <a:close/>
                </a:path>
                <a:path extrusionOk="0" h="289560" w="448309">
                  <a:moveTo>
                    <a:pt x="235965" y="269239"/>
                  </a:moveTo>
                  <a:lnTo>
                    <a:pt x="106298" y="269239"/>
                  </a:lnTo>
                  <a:lnTo>
                    <a:pt x="111125" y="273049"/>
                  </a:lnTo>
                  <a:lnTo>
                    <a:pt x="145160" y="285749"/>
                  </a:lnTo>
                  <a:lnTo>
                    <a:pt x="156844" y="285749"/>
                  </a:lnTo>
                  <a:lnTo>
                    <a:pt x="162178" y="284479"/>
                  </a:lnTo>
                  <a:lnTo>
                    <a:pt x="167893" y="283209"/>
                  </a:lnTo>
                  <a:lnTo>
                    <a:pt x="192658" y="271779"/>
                  </a:lnTo>
                  <a:lnTo>
                    <a:pt x="309435" y="271779"/>
                  </a:lnTo>
                  <a:lnTo>
                    <a:pt x="311499" y="270509"/>
                  </a:lnTo>
                  <a:lnTo>
                    <a:pt x="243712" y="270509"/>
                  </a:lnTo>
                  <a:lnTo>
                    <a:pt x="235965" y="269239"/>
                  </a:lnTo>
                  <a:close/>
                </a:path>
                <a:path extrusionOk="0" h="289560" w="448309">
                  <a:moveTo>
                    <a:pt x="142239" y="44449"/>
                  </a:moveTo>
                  <a:lnTo>
                    <a:pt x="129666" y="44449"/>
                  </a:lnTo>
                  <a:lnTo>
                    <a:pt x="116966" y="46989"/>
                  </a:lnTo>
                  <a:lnTo>
                    <a:pt x="111125" y="48259"/>
                  </a:lnTo>
                  <a:lnTo>
                    <a:pt x="104901" y="49529"/>
                  </a:lnTo>
                  <a:lnTo>
                    <a:pt x="99567" y="53339"/>
                  </a:lnTo>
                  <a:lnTo>
                    <a:pt x="93725" y="55879"/>
                  </a:lnTo>
                  <a:lnTo>
                    <a:pt x="88391" y="59689"/>
                  </a:lnTo>
                  <a:lnTo>
                    <a:pt x="83438" y="62229"/>
                  </a:lnTo>
                  <a:lnTo>
                    <a:pt x="78612" y="67309"/>
                  </a:lnTo>
                  <a:lnTo>
                    <a:pt x="74802" y="71119"/>
                  </a:lnTo>
                  <a:lnTo>
                    <a:pt x="58673" y="99059"/>
                  </a:lnTo>
                  <a:lnTo>
                    <a:pt x="52450" y="100329"/>
                  </a:lnTo>
                  <a:lnTo>
                    <a:pt x="46100" y="104139"/>
                  </a:lnTo>
                  <a:lnTo>
                    <a:pt x="34416" y="111759"/>
                  </a:lnTo>
                  <a:lnTo>
                    <a:pt x="29082" y="115569"/>
                  </a:lnTo>
                  <a:lnTo>
                    <a:pt x="24764" y="120649"/>
                  </a:lnTo>
                  <a:lnTo>
                    <a:pt x="19938" y="125729"/>
                  </a:lnTo>
                  <a:lnTo>
                    <a:pt x="16001" y="130809"/>
                  </a:lnTo>
                  <a:lnTo>
                    <a:pt x="12572" y="137159"/>
                  </a:lnTo>
                  <a:lnTo>
                    <a:pt x="9270" y="142239"/>
                  </a:lnTo>
                  <a:lnTo>
                    <a:pt x="0" y="175259"/>
                  </a:lnTo>
                  <a:lnTo>
                    <a:pt x="0" y="182879"/>
                  </a:lnTo>
                  <a:lnTo>
                    <a:pt x="11175" y="224789"/>
                  </a:lnTo>
                  <a:lnTo>
                    <a:pt x="32003" y="250189"/>
                  </a:lnTo>
                  <a:lnTo>
                    <a:pt x="39369" y="256539"/>
                  </a:lnTo>
                  <a:lnTo>
                    <a:pt x="46100" y="260349"/>
                  </a:lnTo>
                  <a:lnTo>
                    <a:pt x="53847" y="264159"/>
                  </a:lnTo>
                  <a:lnTo>
                    <a:pt x="62102" y="266699"/>
                  </a:lnTo>
                  <a:lnTo>
                    <a:pt x="79628" y="270509"/>
                  </a:lnTo>
                  <a:lnTo>
                    <a:pt x="97027" y="270509"/>
                  </a:lnTo>
                  <a:lnTo>
                    <a:pt x="106298" y="269239"/>
                  </a:lnTo>
                  <a:lnTo>
                    <a:pt x="235965" y="269239"/>
                  </a:lnTo>
                  <a:lnTo>
                    <a:pt x="228091" y="266699"/>
                  </a:lnTo>
                  <a:lnTo>
                    <a:pt x="151510" y="266699"/>
                  </a:lnTo>
                  <a:lnTo>
                    <a:pt x="141223" y="265429"/>
                  </a:lnTo>
                  <a:lnTo>
                    <a:pt x="132460" y="262889"/>
                  </a:lnTo>
                  <a:lnTo>
                    <a:pt x="127634" y="260349"/>
                  </a:lnTo>
                  <a:lnTo>
                    <a:pt x="123825" y="257809"/>
                  </a:lnTo>
                  <a:lnTo>
                    <a:pt x="119379" y="255269"/>
                  </a:lnTo>
                  <a:lnTo>
                    <a:pt x="115569" y="251459"/>
                  </a:lnTo>
                  <a:lnTo>
                    <a:pt x="81025" y="251459"/>
                  </a:lnTo>
                  <a:lnTo>
                    <a:pt x="74802" y="250189"/>
                  </a:lnTo>
                  <a:lnTo>
                    <a:pt x="39750" y="231139"/>
                  </a:lnTo>
                  <a:lnTo>
                    <a:pt x="20827" y="196849"/>
                  </a:lnTo>
                  <a:lnTo>
                    <a:pt x="19430" y="182879"/>
                  </a:lnTo>
                  <a:lnTo>
                    <a:pt x="19430" y="176529"/>
                  </a:lnTo>
                  <a:lnTo>
                    <a:pt x="20827" y="171449"/>
                  </a:lnTo>
                  <a:lnTo>
                    <a:pt x="22859" y="160019"/>
                  </a:lnTo>
                  <a:lnTo>
                    <a:pt x="27685" y="149859"/>
                  </a:lnTo>
                  <a:lnTo>
                    <a:pt x="33527" y="140969"/>
                  </a:lnTo>
                  <a:lnTo>
                    <a:pt x="36829" y="135889"/>
                  </a:lnTo>
                  <a:lnTo>
                    <a:pt x="40258" y="132079"/>
                  </a:lnTo>
                  <a:lnTo>
                    <a:pt x="44703" y="128269"/>
                  </a:lnTo>
                  <a:lnTo>
                    <a:pt x="49021" y="125729"/>
                  </a:lnTo>
                  <a:lnTo>
                    <a:pt x="53339" y="121919"/>
                  </a:lnTo>
                  <a:lnTo>
                    <a:pt x="58673" y="119379"/>
                  </a:lnTo>
                  <a:lnTo>
                    <a:pt x="64134" y="118109"/>
                  </a:lnTo>
                  <a:lnTo>
                    <a:pt x="68960" y="115569"/>
                  </a:lnTo>
                  <a:lnTo>
                    <a:pt x="74294" y="114299"/>
                  </a:lnTo>
                  <a:lnTo>
                    <a:pt x="75691" y="109219"/>
                  </a:lnTo>
                  <a:lnTo>
                    <a:pt x="77215" y="104139"/>
                  </a:lnTo>
                  <a:lnTo>
                    <a:pt x="94233" y="80009"/>
                  </a:lnTo>
                  <a:lnTo>
                    <a:pt x="98551" y="76199"/>
                  </a:lnTo>
                  <a:lnTo>
                    <a:pt x="120903" y="66039"/>
                  </a:lnTo>
                  <a:lnTo>
                    <a:pt x="125221" y="64769"/>
                  </a:lnTo>
                  <a:lnTo>
                    <a:pt x="130555" y="63499"/>
                  </a:lnTo>
                  <a:lnTo>
                    <a:pt x="160299" y="63499"/>
                  </a:lnTo>
                  <a:lnTo>
                    <a:pt x="161670" y="60959"/>
                  </a:lnTo>
                  <a:lnTo>
                    <a:pt x="164591" y="55879"/>
                  </a:lnTo>
                  <a:lnTo>
                    <a:pt x="167893" y="52069"/>
                  </a:lnTo>
                  <a:lnTo>
                    <a:pt x="173608" y="45719"/>
                  </a:lnTo>
                  <a:lnTo>
                    <a:pt x="148970" y="45719"/>
                  </a:lnTo>
                  <a:lnTo>
                    <a:pt x="142239" y="44449"/>
                  </a:lnTo>
                  <a:close/>
                </a:path>
                <a:path extrusionOk="0" h="289560" w="448309">
                  <a:moveTo>
                    <a:pt x="291718" y="20319"/>
                  </a:moveTo>
                  <a:lnTo>
                    <a:pt x="239775" y="20319"/>
                  </a:lnTo>
                  <a:lnTo>
                    <a:pt x="246633" y="21589"/>
                  </a:lnTo>
                  <a:lnTo>
                    <a:pt x="254380" y="24129"/>
                  </a:lnTo>
                  <a:lnTo>
                    <a:pt x="295147" y="50799"/>
                  </a:lnTo>
                  <a:lnTo>
                    <a:pt x="302894" y="62229"/>
                  </a:lnTo>
                  <a:lnTo>
                    <a:pt x="306831" y="68579"/>
                  </a:lnTo>
                  <a:lnTo>
                    <a:pt x="309244" y="74929"/>
                  </a:lnTo>
                  <a:lnTo>
                    <a:pt x="313054" y="90169"/>
                  </a:lnTo>
                  <a:lnTo>
                    <a:pt x="314070" y="97789"/>
                  </a:lnTo>
                  <a:lnTo>
                    <a:pt x="323722" y="97789"/>
                  </a:lnTo>
                  <a:lnTo>
                    <a:pt x="335406" y="99059"/>
                  </a:lnTo>
                  <a:lnTo>
                    <a:pt x="340232" y="100329"/>
                  </a:lnTo>
                  <a:lnTo>
                    <a:pt x="345566" y="101599"/>
                  </a:lnTo>
                  <a:lnTo>
                    <a:pt x="351027" y="104139"/>
                  </a:lnTo>
                  <a:lnTo>
                    <a:pt x="355345" y="106679"/>
                  </a:lnTo>
                  <a:lnTo>
                    <a:pt x="360171" y="110489"/>
                  </a:lnTo>
                  <a:lnTo>
                    <a:pt x="364616" y="113029"/>
                  </a:lnTo>
                  <a:lnTo>
                    <a:pt x="368426" y="116839"/>
                  </a:lnTo>
                  <a:lnTo>
                    <a:pt x="372363" y="120649"/>
                  </a:lnTo>
                  <a:lnTo>
                    <a:pt x="375665" y="125729"/>
                  </a:lnTo>
                  <a:lnTo>
                    <a:pt x="386460" y="158749"/>
                  </a:lnTo>
                  <a:lnTo>
                    <a:pt x="394207" y="160019"/>
                  </a:lnTo>
                  <a:lnTo>
                    <a:pt x="426211" y="185419"/>
                  </a:lnTo>
                  <a:lnTo>
                    <a:pt x="428625" y="204469"/>
                  </a:lnTo>
                  <a:lnTo>
                    <a:pt x="428116" y="208279"/>
                  </a:lnTo>
                  <a:lnTo>
                    <a:pt x="426719" y="212089"/>
                  </a:lnTo>
                  <a:lnTo>
                    <a:pt x="425703" y="215899"/>
                  </a:lnTo>
                  <a:lnTo>
                    <a:pt x="423798" y="219709"/>
                  </a:lnTo>
                  <a:lnTo>
                    <a:pt x="422275" y="223519"/>
                  </a:lnTo>
                  <a:lnTo>
                    <a:pt x="412622" y="233679"/>
                  </a:lnTo>
                  <a:lnTo>
                    <a:pt x="409701" y="236219"/>
                  </a:lnTo>
                  <a:lnTo>
                    <a:pt x="406272" y="237489"/>
                  </a:lnTo>
                  <a:lnTo>
                    <a:pt x="402462" y="240029"/>
                  </a:lnTo>
                  <a:lnTo>
                    <a:pt x="399033" y="241299"/>
                  </a:lnTo>
                  <a:lnTo>
                    <a:pt x="395096" y="242569"/>
                  </a:lnTo>
                  <a:lnTo>
                    <a:pt x="314070" y="242569"/>
                  </a:lnTo>
                  <a:lnTo>
                    <a:pt x="311150" y="245109"/>
                  </a:lnTo>
                  <a:lnTo>
                    <a:pt x="304418" y="250189"/>
                  </a:lnTo>
                  <a:lnTo>
                    <a:pt x="297560" y="256539"/>
                  </a:lnTo>
                  <a:lnTo>
                    <a:pt x="289813" y="260349"/>
                  </a:lnTo>
                  <a:lnTo>
                    <a:pt x="282575" y="264159"/>
                  </a:lnTo>
                  <a:lnTo>
                    <a:pt x="274700" y="266699"/>
                  </a:lnTo>
                  <a:lnTo>
                    <a:pt x="267461" y="269239"/>
                  </a:lnTo>
                  <a:lnTo>
                    <a:pt x="259206" y="270509"/>
                  </a:lnTo>
                  <a:lnTo>
                    <a:pt x="311499" y="270509"/>
                  </a:lnTo>
                  <a:lnTo>
                    <a:pt x="313562" y="269239"/>
                  </a:lnTo>
                  <a:lnTo>
                    <a:pt x="321309" y="261619"/>
                  </a:lnTo>
                  <a:lnTo>
                    <a:pt x="398017" y="261619"/>
                  </a:lnTo>
                  <a:lnTo>
                    <a:pt x="403859" y="260349"/>
                  </a:lnTo>
                  <a:lnTo>
                    <a:pt x="408685" y="257809"/>
                  </a:lnTo>
                  <a:lnTo>
                    <a:pt x="414019" y="256539"/>
                  </a:lnTo>
                  <a:lnTo>
                    <a:pt x="419353" y="252729"/>
                  </a:lnTo>
                  <a:lnTo>
                    <a:pt x="423798" y="250189"/>
                  </a:lnTo>
                  <a:lnTo>
                    <a:pt x="428116" y="246379"/>
                  </a:lnTo>
                  <a:lnTo>
                    <a:pt x="432053" y="242569"/>
                  </a:lnTo>
                  <a:lnTo>
                    <a:pt x="435482" y="237489"/>
                  </a:lnTo>
                  <a:lnTo>
                    <a:pt x="438784" y="233679"/>
                  </a:lnTo>
                  <a:lnTo>
                    <a:pt x="441705" y="228599"/>
                  </a:lnTo>
                  <a:lnTo>
                    <a:pt x="444118" y="223519"/>
                  </a:lnTo>
                  <a:lnTo>
                    <a:pt x="447039" y="212089"/>
                  </a:lnTo>
                  <a:lnTo>
                    <a:pt x="448055" y="207009"/>
                  </a:lnTo>
                  <a:lnTo>
                    <a:pt x="448055" y="195579"/>
                  </a:lnTo>
                  <a:lnTo>
                    <a:pt x="447547" y="190499"/>
                  </a:lnTo>
                  <a:lnTo>
                    <a:pt x="446150" y="185419"/>
                  </a:lnTo>
                  <a:lnTo>
                    <a:pt x="444626" y="180339"/>
                  </a:lnTo>
                  <a:lnTo>
                    <a:pt x="442721" y="176529"/>
                  </a:lnTo>
                  <a:lnTo>
                    <a:pt x="441197" y="171449"/>
                  </a:lnTo>
                  <a:lnTo>
                    <a:pt x="438403" y="167639"/>
                  </a:lnTo>
                  <a:lnTo>
                    <a:pt x="435863" y="163829"/>
                  </a:lnTo>
                  <a:lnTo>
                    <a:pt x="432561" y="160019"/>
                  </a:lnTo>
                  <a:lnTo>
                    <a:pt x="425703" y="152399"/>
                  </a:lnTo>
                  <a:lnTo>
                    <a:pt x="421385" y="149859"/>
                  </a:lnTo>
                  <a:lnTo>
                    <a:pt x="417448" y="147319"/>
                  </a:lnTo>
                  <a:lnTo>
                    <a:pt x="413130" y="146049"/>
                  </a:lnTo>
                  <a:lnTo>
                    <a:pt x="408304" y="143509"/>
                  </a:lnTo>
                  <a:lnTo>
                    <a:pt x="403859" y="142239"/>
                  </a:lnTo>
                  <a:lnTo>
                    <a:pt x="401954" y="135889"/>
                  </a:lnTo>
                  <a:lnTo>
                    <a:pt x="397128" y="123189"/>
                  </a:lnTo>
                  <a:lnTo>
                    <a:pt x="394207" y="118109"/>
                  </a:lnTo>
                  <a:lnTo>
                    <a:pt x="389762" y="113029"/>
                  </a:lnTo>
                  <a:lnTo>
                    <a:pt x="385952" y="106679"/>
                  </a:lnTo>
                  <a:lnTo>
                    <a:pt x="382015" y="102869"/>
                  </a:lnTo>
                  <a:lnTo>
                    <a:pt x="372363" y="93979"/>
                  </a:lnTo>
                  <a:lnTo>
                    <a:pt x="367029" y="91439"/>
                  </a:lnTo>
                  <a:lnTo>
                    <a:pt x="361187" y="87629"/>
                  </a:lnTo>
                  <a:lnTo>
                    <a:pt x="349503" y="82549"/>
                  </a:lnTo>
                  <a:lnTo>
                    <a:pt x="343153" y="80009"/>
                  </a:lnTo>
                  <a:lnTo>
                    <a:pt x="336930" y="80009"/>
                  </a:lnTo>
                  <a:lnTo>
                    <a:pt x="330580" y="78739"/>
                  </a:lnTo>
                  <a:lnTo>
                    <a:pt x="328675" y="69849"/>
                  </a:lnTo>
                  <a:lnTo>
                    <a:pt x="324738" y="62229"/>
                  </a:lnTo>
                  <a:lnTo>
                    <a:pt x="321309" y="54609"/>
                  </a:lnTo>
                  <a:lnTo>
                    <a:pt x="317500" y="46989"/>
                  </a:lnTo>
                  <a:lnTo>
                    <a:pt x="307212" y="34289"/>
                  </a:lnTo>
                  <a:lnTo>
                    <a:pt x="301497" y="27939"/>
                  </a:lnTo>
                  <a:lnTo>
                    <a:pt x="295147" y="22859"/>
                  </a:lnTo>
                  <a:lnTo>
                    <a:pt x="291718" y="20319"/>
                  </a:lnTo>
                  <a:close/>
                </a:path>
                <a:path extrusionOk="0" h="289560" w="448309">
                  <a:moveTo>
                    <a:pt x="192277" y="246379"/>
                  </a:moveTo>
                  <a:lnTo>
                    <a:pt x="185927" y="252729"/>
                  </a:lnTo>
                  <a:lnTo>
                    <a:pt x="182498" y="255269"/>
                  </a:lnTo>
                  <a:lnTo>
                    <a:pt x="178180" y="257809"/>
                  </a:lnTo>
                  <a:lnTo>
                    <a:pt x="174243" y="260349"/>
                  </a:lnTo>
                  <a:lnTo>
                    <a:pt x="169925" y="262889"/>
                  </a:lnTo>
                  <a:lnTo>
                    <a:pt x="165100" y="264159"/>
                  </a:lnTo>
                  <a:lnTo>
                    <a:pt x="160654" y="265429"/>
                  </a:lnTo>
                  <a:lnTo>
                    <a:pt x="155828" y="265429"/>
                  </a:lnTo>
                  <a:lnTo>
                    <a:pt x="151510" y="266699"/>
                  </a:lnTo>
                  <a:lnTo>
                    <a:pt x="228091" y="266699"/>
                  </a:lnTo>
                  <a:lnTo>
                    <a:pt x="220852" y="264159"/>
                  </a:lnTo>
                  <a:lnTo>
                    <a:pt x="214502" y="261619"/>
                  </a:lnTo>
                  <a:lnTo>
                    <a:pt x="208787" y="257809"/>
                  </a:lnTo>
                  <a:lnTo>
                    <a:pt x="202945" y="255269"/>
                  </a:lnTo>
                  <a:lnTo>
                    <a:pt x="198500" y="251459"/>
                  </a:lnTo>
                  <a:lnTo>
                    <a:pt x="192277" y="246379"/>
                  </a:lnTo>
                  <a:close/>
                </a:path>
                <a:path extrusionOk="0" h="289560" w="448309">
                  <a:moveTo>
                    <a:pt x="111632" y="247649"/>
                  </a:moveTo>
                  <a:lnTo>
                    <a:pt x="106298" y="248919"/>
                  </a:lnTo>
                  <a:lnTo>
                    <a:pt x="97027" y="250189"/>
                  </a:lnTo>
                  <a:lnTo>
                    <a:pt x="88391" y="251459"/>
                  </a:lnTo>
                  <a:lnTo>
                    <a:pt x="115569" y="251459"/>
                  </a:lnTo>
                  <a:lnTo>
                    <a:pt x="111632" y="247649"/>
                  </a:lnTo>
                  <a:close/>
                </a:path>
                <a:path extrusionOk="0" h="289560" w="448309">
                  <a:moveTo>
                    <a:pt x="160299" y="63499"/>
                  </a:moveTo>
                  <a:lnTo>
                    <a:pt x="135889" y="63499"/>
                  </a:lnTo>
                  <a:lnTo>
                    <a:pt x="158241" y="67309"/>
                  </a:lnTo>
                  <a:lnTo>
                    <a:pt x="160299" y="63499"/>
                  </a:lnTo>
                  <a:close/>
                </a:path>
                <a:path extrusionOk="0" h="289560" w="448309">
                  <a:moveTo>
                    <a:pt x="232536" y="0"/>
                  </a:moveTo>
                  <a:lnTo>
                    <a:pt x="219836" y="1269"/>
                  </a:lnTo>
                  <a:lnTo>
                    <a:pt x="214121" y="2539"/>
                  </a:lnTo>
                  <a:lnTo>
                    <a:pt x="207771" y="3809"/>
                  </a:lnTo>
                  <a:lnTo>
                    <a:pt x="201929" y="6349"/>
                  </a:lnTo>
                  <a:lnTo>
                    <a:pt x="196087" y="7619"/>
                  </a:lnTo>
                  <a:lnTo>
                    <a:pt x="190245" y="10159"/>
                  </a:lnTo>
                  <a:lnTo>
                    <a:pt x="185419" y="12699"/>
                  </a:lnTo>
                  <a:lnTo>
                    <a:pt x="180085" y="15239"/>
                  </a:lnTo>
                  <a:lnTo>
                    <a:pt x="174751" y="19049"/>
                  </a:lnTo>
                  <a:lnTo>
                    <a:pt x="148970" y="45719"/>
                  </a:lnTo>
                  <a:lnTo>
                    <a:pt x="173608" y="45719"/>
                  </a:lnTo>
                  <a:lnTo>
                    <a:pt x="174751" y="44449"/>
                  </a:lnTo>
                  <a:lnTo>
                    <a:pt x="183006" y="36829"/>
                  </a:lnTo>
                  <a:lnTo>
                    <a:pt x="191769" y="31749"/>
                  </a:lnTo>
                  <a:lnTo>
                    <a:pt x="201421" y="26669"/>
                  </a:lnTo>
                  <a:lnTo>
                    <a:pt x="211200" y="22859"/>
                  </a:lnTo>
                  <a:lnTo>
                    <a:pt x="216534" y="21589"/>
                  </a:lnTo>
                  <a:lnTo>
                    <a:pt x="221360" y="21589"/>
                  </a:lnTo>
                  <a:lnTo>
                    <a:pt x="226694" y="20319"/>
                  </a:lnTo>
                  <a:lnTo>
                    <a:pt x="291718" y="20319"/>
                  </a:lnTo>
                  <a:lnTo>
                    <a:pt x="288289" y="17779"/>
                  </a:lnTo>
                  <a:lnTo>
                    <a:pt x="273811" y="10159"/>
                  </a:lnTo>
                  <a:lnTo>
                    <a:pt x="265556" y="6349"/>
                  </a:lnTo>
                  <a:lnTo>
                    <a:pt x="257809" y="3809"/>
                  </a:lnTo>
                  <a:lnTo>
                    <a:pt x="232536" y="0"/>
                  </a:lnTo>
                  <a:close/>
                </a:path>
              </a:pathLst>
            </a:custGeom>
            <a:solidFill>
              <a:srgbClr val="244355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335" name="Google Shape;335;p35"/>
            <p:cNvPicPr preferRelativeResize="0"/>
            <p:nvPr/>
          </p:nvPicPr>
          <p:blipFill rotWithShape="1">
            <a:blip r:embed="rId21">
              <a:alphaModFix/>
            </a:blip>
            <a:srcRect b="0" l="0" r="0" t="0"/>
            <a:stretch/>
          </p:blipFill>
          <p:spPr>
            <a:xfrm>
              <a:off x="8198570" y="4126991"/>
              <a:ext cx="230673" cy="152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6" name="Google Shape;336;p35"/>
          <p:cNvGrpSpPr/>
          <p:nvPr/>
        </p:nvGrpSpPr>
        <p:grpSpPr>
          <a:xfrm>
            <a:off x="6568440" y="4011167"/>
            <a:ext cx="353695" cy="419100"/>
            <a:chOff x="6568440" y="4011167"/>
            <a:chExt cx="353695" cy="419100"/>
          </a:xfrm>
        </p:grpSpPr>
        <p:sp>
          <p:nvSpPr>
            <p:cNvPr id="337" name="Google Shape;337;p35"/>
            <p:cNvSpPr/>
            <p:nvPr/>
          </p:nvSpPr>
          <p:spPr>
            <a:xfrm>
              <a:off x="6568440" y="4011167"/>
              <a:ext cx="353695" cy="419100"/>
            </a:xfrm>
            <a:custGeom>
              <a:rect b="b" l="l" r="r" t="t"/>
              <a:pathLst>
                <a:path extrusionOk="0" h="419100" w="353695">
                  <a:moveTo>
                    <a:pt x="56006" y="394969"/>
                  </a:moveTo>
                  <a:lnTo>
                    <a:pt x="44323" y="394969"/>
                  </a:lnTo>
                  <a:lnTo>
                    <a:pt x="44323" y="414019"/>
                  </a:lnTo>
                  <a:lnTo>
                    <a:pt x="49529" y="419099"/>
                  </a:lnTo>
                  <a:lnTo>
                    <a:pt x="111378" y="419099"/>
                  </a:lnTo>
                  <a:lnTo>
                    <a:pt x="116585" y="414019"/>
                  </a:lnTo>
                  <a:lnTo>
                    <a:pt x="116585" y="407669"/>
                  </a:lnTo>
                  <a:lnTo>
                    <a:pt x="56006" y="407669"/>
                  </a:lnTo>
                  <a:lnTo>
                    <a:pt x="56006" y="394969"/>
                  </a:lnTo>
                  <a:close/>
                </a:path>
                <a:path extrusionOk="0" h="419100" w="353695">
                  <a:moveTo>
                    <a:pt x="241553" y="394969"/>
                  </a:moveTo>
                  <a:lnTo>
                    <a:pt x="229234" y="394969"/>
                  </a:lnTo>
                  <a:lnTo>
                    <a:pt x="229234" y="414019"/>
                  </a:lnTo>
                  <a:lnTo>
                    <a:pt x="234441" y="419099"/>
                  </a:lnTo>
                  <a:lnTo>
                    <a:pt x="296290" y="419099"/>
                  </a:lnTo>
                  <a:lnTo>
                    <a:pt x="301498" y="414019"/>
                  </a:lnTo>
                  <a:lnTo>
                    <a:pt x="301498" y="407669"/>
                  </a:lnTo>
                  <a:lnTo>
                    <a:pt x="241553" y="407669"/>
                  </a:lnTo>
                  <a:lnTo>
                    <a:pt x="241553" y="394969"/>
                  </a:lnTo>
                  <a:close/>
                </a:path>
                <a:path extrusionOk="0" h="419100" w="353695">
                  <a:moveTo>
                    <a:pt x="116585" y="394969"/>
                  </a:moveTo>
                  <a:lnTo>
                    <a:pt x="104139" y="394969"/>
                  </a:lnTo>
                  <a:lnTo>
                    <a:pt x="104139" y="407669"/>
                  </a:lnTo>
                  <a:lnTo>
                    <a:pt x="116585" y="407669"/>
                  </a:lnTo>
                  <a:lnTo>
                    <a:pt x="116585" y="394969"/>
                  </a:lnTo>
                  <a:close/>
                </a:path>
                <a:path extrusionOk="0" h="419100" w="353695">
                  <a:moveTo>
                    <a:pt x="301498" y="394969"/>
                  </a:moveTo>
                  <a:lnTo>
                    <a:pt x="289813" y="394969"/>
                  </a:lnTo>
                  <a:lnTo>
                    <a:pt x="289813" y="407669"/>
                  </a:lnTo>
                  <a:lnTo>
                    <a:pt x="301498" y="407669"/>
                  </a:lnTo>
                  <a:lnTo>
                    <a:pt x="301498" y="394969"/>
                  </a:lnTo>
                  <a:close/>
                </a:path>
                <a:path extrusionOk="0" h="419100" w="353695">
                  <a:moveTo>
                    <a:pt x="333375" y="0"/>
                  </a:moveTo>
                  <a:lnTo>
                    <a:pt x="20192" y="0"/>
                  </a:lnTo>
                  <a:lnTo>
                    <a:pt x="12376" y="2539"/>
                  </a:lnTo>
                  <a:lnTo>
                    <a:pt x="5953" y="6349"/>
                  </a:lnTo>
                  <a:lnTo>
                    <a:pt x="1601" y="12699"/>
                  </a:lnTo>
                  <a:lnTo>
                    <a:pt x="0" y="20319"/>
                  </a:lnTo>
                  <a:lnTo>
                    <a:pt x="0" y="93979"/>
                  </a:lnTo>
                  <a:lnTo>
                    <a:pt x="1904" y="99059"/>
                  </a:lnTo>
                  <a:lnTo>
                    <a:pt x="5841" y="102869"/>
                  </a:lnTo>
                  <a:lnTo>
                    <a:pt x="1904" y="106679"/>
                  </a:lnTo>
                  <a:lnTo>
                    <a:pt x="0" y="110489"/>
                  </a:lnTo>
                  <a:lnTo>
                    <a:pt x="0" y="190499"/>
                  </a:lnTo>
                  <a:lnTo>
                    <a:pt x="1904" y="194309"/>
                  </a:lnTo>
                  <a:lnTo>
                    <a:pt x="5841" y="198119"/>
                  </a:lnTo>
                  <a:lnTo>
                    <a:pt x="1904" y="201929"/>
                  </a:lnTo>
                  <a:lnTo>
                    <a:pt x="0" y="207009"/>
                  </a:lnTo>
                  <a:lnTo>
                    <a:pt x="0" y="285749"/>
                  </a:lnTo>
                  <a:lnTo>
                    <a:pt x="1904" y="290829"/>
                  </a:lnTo>
                  <a:lnTo>
                    <a:pt x="5841" y="293369"/>
                  </a:lnTo>
                  <a:lnTo>
                    <a:pt x="1904" y="297179"/>
                  </a:lnTo>
                  <a:lnTo>
                    <a:pt x="0" y="302259"/>
                  </a:lnTo>
                  <a:lnTo>
                    <a:pt x="0" y="375919"/>
                  </a:lnTo>
                  <a:lnTo>
                    <a:pt x="1601" y="383539"/>
                  </a:lnTo>
                  <a:lnTo>
                    <a:pt x="5953" y="389889"/>
                  </a:lnTo>
                  <a:lnTo>
                    <a:pt x="12376" y="393699"/>
                  </a:lnTo>
                  <a:lnTo>
                    <a:pt x="20192" y="394969"/>
                  </a:lnTo>
                  <a:lnTo>
                    <a:pt x="333375" y="394969"/>
                  </a:lnTo>
                  <a:lnTo>
                    <a:pt x="341191" y="393699"/>
                  </a:lnTo>
                  <a:lnTo>
                    <a:pt x="347614" y="389889"/>
                  </a:lnTo>
                  <a:lnTo>
                    <a:pt x="351966" y="383539"/>
                  </a:lnTo>
                  <a:lnTo>
                    <a:pt x="15620" y="383539"/>
                  </a:lnTo>
                  <a:lnTo>
                    <a:pt x="11683" y="379729"/>
                  </a:lnTo>
                  <a:lnTo>
                    <a:pt x="11683" y="303529"/>
                  </a:lnTo>
                  <a:lnTo>
                    <a:pt x="15620" y="299719"/>
                  </a:lnTo>
                  <a:lnTo>
                    <a:pt x="352234" y="299719"/>
                  </a:lnTo>
                  <a:lnTo>
                    <a:pt x="350900" y="297179"/>
                  </a:lnTo>
                  <a:lnTo>
                    <a:pt x="347725" y="293369"/>
                  </a:lnTo>
                  <a:lnTo>
                    <a:pt x="350900" y="290829"/>
                  </a:lnTo>
                  <a:lnTo>
                    <a:pt x="352234" y="288289"/>
                  </a:lnTo>
                  <a:lnTo>
                    <a:pt x="15620" y="288289"/>
                  </a:lnTo>
                  <a:lnTo>
                    <a:pt x="11683" y="284479"/>
                  </a:lnTo>
                  <a:lnTo>
                    <a:pt x="11683" y="208279"/>
                  </a:lnTo>
                  <a:lnTo>
                    <a:pt x="15620" y="204469"/>
                  </a:lnTo>
                  <a:lnTo>
                    <a:pt x="352234" y="204469"/>
                  </a:lnTo>
                  <a:lnTo>
                    <a:pt x="350900" y="201929"/>
                  </a:lnTo>
                  <a:lnTo>
                    <a:pt x="347725" y="198119"/>
                  </a:lnTo>
                  <a:lnTo>
                    <a:pt x="350900" y="194309"/>
                  </a:lnTo>
                  <a:lnTo>
                    <a:pt x="351789" y="193039"/>
                  </a:lnTo>
                  <a:lnTo>
                    <a:pt x="15620" y="193039"/>
                  </a:lnTo>
                  <a:lnTo>
                    <a:pt x="11683" y="189229"/>
                  </a:lnTo>
                  <a:lnTo>
                    <a:pt x="11683" y="111759"/>
                  </a:lnTo>
                  <a:lnTo>
                    <a:pt x="15620" y="107949"/>
                  </a:lnTo>
                  <a:lnTo>
                    <a:pt x="351789" y="107949"/>
                  </a:lnTo>
                  <a:lnTo>
                    <a:pt x="350900" y="106679"/>
                  </a:lnTo>
                  <a:lnTo>
                    <a:pt x="347725" y="102869"/>
                  </a:lnTo>
                  <a:lnTo>
                    <a:pt x="350900" y="99059"/>
                  </a:lnTo>
                  <a:lnTo>
                    <a:pt x="352234" y="96519"/>
                  </a:lnTo>
                  <a:lnTo>
                    <a:pt x="15620" y="96519"/>
                  </a:lnTo>
                  <a:lnTo>
                    <a:pt x="11683" y="92709"/>
                  </a:lnTo>
                  <a:lnTo>
                    <a:pt x="11683" y="16509"/>
                  </a:lnTo>
                  <a:lnTo>
                    <a:pt x="15620" y="12699"/>
                  </a:lnTo>
                  <a:lnTo>
                    <a:pt x="351966" y="12699"/>
                  </a:lnTo>
                  <a:lnTo>
                    <a:pt x="347614" y="6349"/>
                  </a:lnTo>
                  <a:lnTo>
                    <a:pt x="341191" y="2539"/>
                  </a:lnTo>
                  <a:lnTo>
                    <a:pt x="333375" y="0"/>
                  </a:lnTo>
                  <a:close/>
                </a:path>
                <a:path extrusionOk="0" h="419100" w="353695">
                  <a:moveTo>
                    <a:pt x="352234" y="299719"/>
                  </a:moveTo>
                  <a:lnTo>
                    <a:pt x="337946" y="299719"/>
                  </a:lnTo>
                  <a:lnTo>
                    <a:pt x="341249" y="303529"/>
                  </a:lnTo>
                  <a:lnTo>
                    <a:pt x="341249" y="379729"/>
                  </a:lnTo>
                  <a:lnTo>
                    <a:pt x="337946" y="383539"/>
                  </a:lnTo>
                  <a:lnTo>
                    <a:pt x="351966" y="383539"/>
                  </a:lnTo>
                  <a:lnTo>
                    <a:pt x="353567" y="375919"/>
                  </a:lnTo>
                  <a:lnTo>
                    <a:pt x="353567" y="302259"/>
                  </a:lnTo>
                  <a:lnTo>
                    <a:pt x="352234" y="299719"/>
                  </a:lnTo>
                  <a:close/>
                </a:path>
                <a:path extrusionOk="0" h="419100" w="353695">
                  <a:moveTo>
                    <a:pt x="72262" y="331469"/>
                  </a:moveTo>
                  <a:lnTo>
                    <a:pt x="60578" y="331469"/>
                  </a:lnTo>
                  <a:lnTo>
                    <a:pt x="56006" y="336549"/>
                  </a:lnTo>
                  <a:lnTo>
                    <a:pt x="56006" y="347979"/>
                  </a:lnTo>
                  <a:lnTo>
                    <a:pt x="60578" y="351789"/>
                  </a:lnTo>
                  <a:lnTo>
                    <a:pt x="72262" y="351789"/>
                  </a:lnTo>
                  <a:lnTo>
                    <a:pt x="76834" y="347979"/>
                  </a:lnTo>
                  <a:lnTo>
                    <a:pt x="76834" y="342899"/>
                  </a:lnTo>
                  <a:lnTo>
                    <a:pt x="65150" y="342899"/>
                  </a:lnTo>
                  <a:lnTo>
                    <a:pt x="65150" y="340359"/>
                  </a:lnTo>
                  <a:lnTo>
                    <a:pt x="76834" y="340359"/>
                  </a:lnTo>
                  <a:lnTo>
                    <a:pt x="76834" y="336549"/>
                  </a:lnTo>
                  <a:lnTo>
                    <a:pt x="72262" y="331469"/>
                  </a:lnTo>
                  <a:close/>
                </a:path>
                <a:path extrusionOk="0" h="419100" w="353695">
                  <a:moveTo>
                    <a:pt x="115950" y="331469"/>
                  </a:moveTo>
                  <a:lnTo>
                    <a:pt x="104139" y="331469"/>
                  </a:lnTo>
                  <a:lnTo>
                    <a:pt x="99567" y="336549"/>
                  </a:lnTo>
                  <a:lnTo>
                    <a:pt x="99567" y="347979"/>
                  </a:lnTo>
                  <a:lnTo>
                    <a:pt x="104139" y="351789"/>
                  </a:lnTo>
                  <a:lnTo>
                    <a:pt x="115950" y="351789"/>
                  </a:lnTo>
                  <a:lnTo>
                    <a:pt x="120395" y="347979"/>
                  </a:lnTo>
                  <a:lnTo>
                    <a:pt x="120395" y="342899"/>
                  </a:lnTo>
                  <a:lnTo>
                    <a:pt x="108711" y="342899"/>
                  </a:lnTo>
                  <a:lnTo>
                    <a:pt x="108711" y="340359"/>
                  </a:lnTo>
                  <a:lnTo>
                    <a:pt x="120395" y="340359"/>
                  </a:lnTo>
                  <a:lnTo>
                    <a:pt x="120395" y="336549"/>
                  </a:lnTo>
                  <a:lnTo>
                    <a:pt x="115950" y="331469"/>
                  </a:lnTo>
                  <a:close/>
                </a:path>
                <a:path extrusionOk="0" h="419100" w="353695">
                  <a:moveTo>
                    <a:pt x="159511" y="331469"/>
                  </a:moveTo>
                  <a:lnTo>
                    <a:pt x="147827" y="331469"/>
                  </a:lnTo>
                  <a:lnTo>
                    <a:pt x="143255" y="336549"/>
                  </a:lnTo>
                  <a:lnTo>
                    <a:pt x="143255" y="347979"/>
                  </a:lnTo>
                  <a:lnTo>
                    <a:pt x="147827" y="351789"/>
                  </a:lnTo>
                  <a:lnTo>
                    <a:pt x="159511" y="351789"/>
                  </a:lnTo>
                  <a:lnTo>
                    <a:pt x="164083" y="347979"/>
                  </a:lnTo>
                  <a:lnTo>
                    <a:pt x="164083" y="342899"/>
                  </a:lnTo>
                  <a:lnTo>
                    <a:pt x="152400" y="342899"/>
                  </a:lnTo>
                  <a:lnTo>
                    <a:pt x="152400" y="340359"/>
                  </a:lnTo>
                  <a:lnTo>
                    <a:pt x="164083" y="340359"/>
                  </a:lnTo>
                  <a:lnTo>
                    <a:pt x="164083" y="336549"/>
                  </a:lnTo>
                  <a:lnTo>
                    <a:pt x="159511" y="331469"/>
                  </a:lnTo>
                  <a:close/>
                </a:path>
                <a:path extrusionOk="0" h="419100" w="353695">
                  <a:moveTo>
                    <a:pt x="312546" y="335279"/>
                  </a:moveTo>
                  <a:lnTo>
                    <a:pt x="226567" y="335279"/>
                  </a:lnTo>
                  <a:lnTo>
                    <a:pt x="224027" y="339089"/>
                  </a:lnTo>
                  <a:lnTo>
                    <a:pt x="224027" y="345439"/>
                  </a:lnTo>
                  <a:lnTo>
                    <a:pt x="226567" y="347979"/>
                  </a:lnTo>
                  <a:lnTo>
                    <a:pt x="312546" y="347979"/>
                  </a:lnTo>
                  <a:lnTo>
                    <a:pt x="315086" y="345439"/>
                  </a:lnTo>
                  <a:lnTo>
                    <a:pt x="315086" y="339089"/>
                  </a:lnTo>
                  <a:lnTo>
                    <a:pt x="312546" y="335279"/>
                  </a:lnTo>
                  <a:close/>
                </a:path>
                <a:path extrusionOk="0" h="419100" w="353695">
                  <a:moveTo>
                    <a:pt x="76834" y="340359"/>
                  </a:moveTo>
                  <a:lnTo>
                    <a:pt x="67690" y="340359"/>
                  </a:lnTo>
                  <a:lnTo>
                    <a:pt x="67690" y="342899"/>
                  </a:lnTo>
                  <a:lnTo>
                    <a:pt x="76834" y="342899"/>
                  </a:lnTo>
                  <a:lnTo>
                    <a:pt x="76834" y="340359"/>
                  </a:lnTo>
                  <a:close/>
                </a:path>
                <a:path extrusionOk="0" h="419100" w="353695">
                  <a:moveTo>
                    <a:pt x="120395" y="340359"/>
                  </a:moveTo>
                  <a:lnTo>
                    <a:pt x="111378" y="340359"/>
                  </a:lnTo>
                  <a:lnTo>
                    <a:pt x="111378" y="342899"/>
                  </a:lnTo>
                  <a:lnTo>
                    <a:pt x="120395" y="342899"/>
                  </a:lnTo>
                  <a:lnTo>
                    <a:pt x="120395" y="340359"/>
                  </a:lnTo>
                  <a:close/>
                </a:path>
                <a:path extrusionOk="0" h="419100" w="353695">
                  <a:moveTo>
                    <a:pt x="164083" y="340359"/>
                  </a:moveTo>
                  <a:lnTo>
                    <a:pt x="155575" y="340359"/>
                  </a:lnTo>
                  <a:lnTo>
                    <a:pt x="155575" y="342899"/>
                  </a:lnTo>
                  <a:lnTo>
                    <a:pt x="164083" y="342899"/>
                  </a:lnTo>
                  <a:lnTo>
                    <a:pt x="164083" y="340359"/>
                  </a:lnTo>
                  <a:close/>
                </a:path>
                <a:path extrusionOk="0" h="419100" w="353695">
                  <a:moveTo>
                    <a:pt x="352234" y="204469"/>
                  </a:moveTo>
                  <a:lnTo>
                    <a:pt x="337946" y="204469"/>
                  </a:lnTo>
                  <a:lnTo>
                    <a:pt x="341249" y="208279"/>
                  </a:lnTo>
                  <a:lnTo>
                    <a:pt x="341249" y="284479"/>
                  </a:lnTo>
                  <a:lnTo>
                    <a:pt x="337946" y="288289"/>
                  </a:lnTo>
                  <a:lnTo>
                    <a:pt x="352234" y="288289"/>
                  </a:lnTo>
                  <a:lnTo>
                    <a:pt x="353567" y="285749"/>
                  </a:lnTo>
                  <a:lnTo>
                    <a:pt x="353567" y="207009"/>
                  </a:lnTo>
                  <a:lnTo>
                    <a:pt x="352234" y="204469"/>
                  </a:lnTo>
                  <a:close/>
                </a:path>
                <a:path extrusionOk="0" h="419100" w="353695">
                  <a:moveTo>
                    <a:pt x="72262" y="236219"/>
                  </a:moveTo>
                  <a:lnTo>
                    <a:pt x="60578" y="236219"/>
                  </a:lnTo>
                  <a:lnTo>
                    <a:pt x="56006" y="240029"/>
                  </a:lnTo>
                  <a:lnTo>
                    <a:pt x="56006" y="251459"/>
                  </a:lnTo>
                  <a:lnTo>
                    <a:pt x="60578" y="256539"/>
                  </a:lnTo>
                  <a:lnTo>
                    <a:pt x="72262" y="256539"/>
                  </a:lnTo>
                  <a:lnTo>
                    <a:pt x="76834" y="251459"/>
                  </a:lnTo>
                  <a:lnTo>
                    <a:pt x="76834" y="247649"/>
                  </a:lnTo>
                  <a:lnTo>
                    <a:pt x="65150" y="247649"/>
                  </a:lnTo>
                  <a:lnTo>
                    <a:pt x="65150" y="245109"/>
                  </a:lnTo>
                  <a:lnTo>
                    <a:pt x="76834" y="245109"/>
                  </a:lnTo>
                  <a:lnTo>
                    <a:pt x="76834" y="240029"/>
                  </a:lnTo>
                  <a:lnTo>
                    <a:pt x="72262" y="236219"/>
                  </a:lnTo>
                  <a:close/>
                </a:path>
                <a:path extrusionOk="0" h="419100" w="353695">
                  <a:moveTo>
                    <a:pt x="115950" y="236219"/>
                  </a:moveTo>
                  <a:lnTo>
                    <a:pt x="104139" y="236219"/>
                  </a:lnTo>
                  <a:lnTo>
                    <a:pt x="99567" y="240029"/>
                  </a:lnTo>
                  <a:lnTo>
                    <a:pt x="99567" y="251459"/>
                  </a:lnTo>
                  <a:lnTo>
                    <a:pt x="104139" y="256539"/>
                  </a:lnTo>
                  <a:lnTo>
                    <a:pt x="115950" y="256539"/>
                  </a:lnTo>
                  <a:lnTo>
                    <a:pt x="120395" y="251459"/>
                  </a:lnTo>
                  <a:lnTo>
                    <a:pt x="120395" y="247649"/>
                  </a:lnTo>
                  <a:lnTo>
                    <a:pt x="108711" y="247649"/>
                  </a:lnTo>
                  <a:lnTo>
                    <a:pt x="108711" y="245109"/>
                  </a:lnTo>
                  <a:lnTo>
                    <a:pt x="120395" y="245109"/>
                  </a:lnTo>
                  <a:lnTo>
                    <a:pt x="120395" y="240029"/>
                  </a:lnTo>
                  <a:lnTo>
                    <a:pt x="115950" y="236219"/>
                  </a:lnTo>
                  <a:close/>
                </a:path>
                <a:path extrusionOk="0" h="419100" w="353695">
                  <a:moveTo>
                    <a:pt x="159511" y="236219"/>
                  </a:moveTo>
                  <a:lnTo>
                    <a:pt x="147827" y="236219"/>
                  </a:lnTo>
                  <a:lnTo>
                    <a:pt x="143255" y="240029"/>
                  </a:lnTo>
                  <a:lnTo>
                    <a:pt x="143255" y="251459"/>
                  </a:lnTo>
                  <a:lnTo>
                    <a:pt x="147827" y="256539"/>
                  </a:lnTo>
                  <a:lnTo>
                    <a:pt x="159511" y="256539"/>
                  </a:lnTo>
                  <a:lnTo>
                    <a:pt x="164083" y="251459"/>
                  </a:lnTo>
                  <a:lnTo>
                    <a:pt x="164083" y="247649"/>
                  </a:lnTo>
                  <a:lnTo>
                    <a:pt x="152400" y="247649"/>
                  </a:lnTo>
                  <a:lnTo>
                    <a:pt x="152400" y="245109"/>
                  </a:lnTo>
                  <a:lnTo>
                    <a:pt x="164083" y="245109"/>
                  </a:lnTo>
                  <a:lnTo>
                    <a:pt x="164083" y="240029"/>
                  </a:lnTo>
                  <a:lnTo>
                    <a:pt x="159511" y="236219"/>
                  </a:lnTo>
                  <a:close/>
                </a:path>
                <a:path extrusionOk="0" h="419100" w="353695">
                  <a:moveTo>
                    <a:pt x="312546" y="240029"/>
                  </a:moveTo>
                  <a:lnTo>
                    <a:pt x="226567" y="240029"/>
                  </a:lnTo>
                  <a:lnTo>
                    <a:pt x="224027" y="242569"/>
                  </a:lnTo>
                  <a:lnTo>
                    <a:pt x="224027" y="248919"/>
                  </a:lnTo>
                  <a:lnTo>
                    <a:pt x="226567" y="251459"/>
                  </a:lnTo>
                  <a:lnTo>
                    <a:pt x="312546" y="251459"/>
                  </a:lnTo>
                  <a:lnTo>
                    <a:pt x="315086" y="248919"/>
                  </a:lnTo>
                  <a:lnTo>
                    <a:pt x="315086" y="242569"/>
                  </a:lnTo>
                  <a:lnTo>
                    <a:pt x="312546" y="240029"/>
                  </a:lnTo>
                  <a:close/>
                </a:path>
                <a:path extrusionOk="0" h="419100" w="353695">
                  <a:moveTo>
                    <a:pt x="76834" y="245109"/>
                  </a:moveTo>
                  <a:lnTo>
                    <a:pt x="67690" y="245109"/>
                  </a:lnTo>
                  <a:lnTo>
                    <a:pt x="67690" y="247649"/>
                  </a:lnTo>
                  <a:lnTo>
                    <a:pt x="76834" y="247649"/>
                  </a:lnTo>
                  <a:lnTo>
                    <a:pt x="76834" y="245109"/>
                  </a:lnTo>
                  <a:close/>
                </a:path>
                <a:path extrusionOk="0" h="419100" w="353695">
                  <a:moveTo>
                    <a:pt x="120395" y="245109"/>
                  </a:moveTo>
                  <a:lnTo>
                    <a:pt x="111378" y="245109"/>
                  </a:lnTo>
                  <a:lnTo>
                    <a:pt x="111378" y="247649"/>
                  </a:lnTo>
                  <a:lnTo>
                    <a:pt x="120395" y="247649"/>
                  </a:lnTo>
                  <a:lnTo>
                    <a:pt x="120395" y="245109"/>
                  </a:lnTo>
                  <a:close/>
                </a:path>
                <a:path extrusionOk="0" h="419100" w="353695">
                  <a:moveTo>
                    <a:pt x="164083" y="245109"/>
                  </a:moveTo>
                  <a:lnTo>
                    <a:pt x="155575" y="245109"/>
                  </a:lnTo>
                  <a:lnTo>
                    <a:pt x="155575" y="247649"/>
                  </a:lnTo>
                  <a:lnTo>
                    <a:pt x="164083" y="247649"/>
                  </a:lnTo>
                  <a:lnTo>
                    <a:pt x="164083" y="245109"/>
                  </a:lnTo>
                  <a:close/>
                </a:path>
                <a:path extrusionOk="0" h="419100" w="353695">
                  <a:moveTo>
                    <a:pt x="351789" y="107949"/>
                  </a:moveTo>
                  <a:lnTo>
                    <a:pt x="337946" y="107949"/>
                  </a:lnTo>
                  <a:lnTo>
                    <a:pt x="341249" y="111759"/>
                  </a:lnTo>
                  <a:lnTo>
                    <a:pt x="341249" y="189229"/>
                  </a:lnTo>
                  <a:lnTo>
                    <a:pt x="337946" y="193039"/>
                  </a:lnTo>
                  <a:lnTo>
                    <a:pt x="351789" y="193039"/>
                  </a:lnTo>
                  <a:lnTo>
                    <a:pt x="353567" y="190499"/>
                  </a:lnTo>
                  <a:lnTo>
                    <a:pt x="353567" y="110489"/>
                  </a:lnTo>
                  <a:lnTo>
                    <a:pt x="351789" y="107949"/>
                  </a:lnTo>
                  <a:close/>
                </a:path>
                <a:path extrusionOk="0" h="419100" w="353695">
                  <a:moveTo>
                    <a:pt x="72262" y="139699"/>
                  </a:moveTo>
                  <a:lnTo>
                    <a:pt x="60578" y="139699"/>
                  </a:lnTo>
                  <a:lnTo>
                    <a:pt x="56006" y="144779"/>
                  </a:lnTo>
                  <a:lnTo>
                    <a:pt x="56006" y="156209"/>
                  </a:lnTo>
                  <a:lnTo>
                    <a:pt x="60578" y="161289"/>
                  </a:lnTo>
                  <a:lnTo>
                    <a:pt x="72262" y="161289"/>
                  </a:lnTo>
                  <a:lnTo>
                    <a:pt x="76834" y="156209"/>
                  </a:lnTo>
                  <a:lnTo>
                    <a:pt x="76834" y="152399"/>
                  </a:lnTo>
                  <a:lnTo>
                    <a:pt x="65150" y="152399"/>
                  </a:lnTo>
                  <a:lnTo>
                    <a:pt x="65150" y="149859"/>
                  </a:lnTo>
                  <a:lnTo>
                    <a:pt x="65785" y="148589"/>
                  </a:lnTo>
                  <a:lnTo>
                    <a:pt x="76834" y="148589"/>
                  </a:lnTo>
                  <a:lnTo>
                    <a:pt x="76834" y="144779"/>
                  </a:lnTo>
                  <a:lnTo>
                    <a:pt x="72262" y="139699"/>
                  </a:lnTo>
                  <a:close/>
                </a:path>
                <a:path extrusionOk="0" h="419100" w="353695">
                  <a:moveTo>
                    <a:pt x="115950" y="139699"/>
                  </a:moveTo>
                  <a:lnTo>
                    <a:pt x="104139" y="139699"/>
                  </a:lnTo>
                  <a:lnTo>
                    <a:pt x="99567" y="144779"/>
                  </a:lnTo>
                  <a:lnTo>
                    <a:pt x="99567" y="156209"/>
                  </a:lnTo>
                  <a:lnTo>
                    <a:pt x="104139" y="161289"/>
                  </a:lnTo>
                  <a:lnTo>
                    <a:pt x="115950" y="161289"/>
                  </a:lnTo>
                  <a:lnTo>
                    <a:pt x="120395" y="156209"/>
                  </a:lnTo>
                  <a:lnTo>
                    <a:pt x="120395" y="152399"/>
                  </a:lnTo>
                  <a:lnTo>
                    <a:pt x="108711" y="152399"/>
                  </a:lnTo>
                  <a:lnTo>
                    <a:pt x="108711" y="149859"/>
                  </a:lnTo>
                  <a:lnTo>
                    <a:pt x="109346" y="148589"/>
                  </a:lnTo>
                  <a:lnTo>
                    <a:pt x="120395" y="148589"/>
                  </a:lnTo>
                  <a:lnTo>
                    <a:pt x="120395" y="144779"/>
                  </a:lnTo>
                  <a:lnTo>
                    <a:pt x="115950" y="139699"/>
                  </a:lnTo>
                  <a:close/>
                </a:path>
                <a:path extrusionOk="0" h="419100" w="353695">
                  <a:moveTo>
                    <a:pt x="159511" y="139699"/>
                  </a:moveTo>
                  <a:lnTo>
                    <a:pt x="147827" y="139699"/>
                  </a:lnTo>
                  <a:lnTo>
                    <a:pt x="143255" y="144779"/>
                  </a:lnTo>
                  <a:lnTo>
                    <a:pt x="143255" y="156209"/>
                  </a:lnTo>
                  <a:lnTo>
                    <a:pt x="147827" y="161289"/>
                  </a:lnTo>
                  <a:lnTo>
                    <a:pt x="159511" y="161289"/>
                  </a:lnTo>
                  <a:lnTo>
                    <a:pt x="164083" y="156209"/>
                  </a:lnTo>
                  <a:lnTo>
                    <a:pt x="164083" y="152399"/>
                  </a:lnTo>
                  <a:lnTo>
                    <a:pt x="152400" y="152399"/>
                  </a:lnTo>
                  <a:lnTo>
                    <a:pt x="152400" y="149859"/>
                  </a:lnTo>
                  <a:lnTo>
                    <a:pt x="153034" y="148589"/>
                  </a:lnTo>
                  <a:lnTo>
                    <a:pt x="164083" y="148589"/>
                  </a:lnTo>
                  <a:lnTo>
                    <a:pt x="164083" y="144779"/>
                  </a:lnTo>
                  <a:lnTo>
                    <a:pt x="159511" y="139699"/>
                  </a:lnTo>
                  <a:close/>
                </a:path>
                <a:path extrusionOk="0" h="419100" w="353695">
                  <a:moveTo>
                    <a:pt x="312546" y="144779"/>
                  </a:moveTo>
                  <a:lnTo>
                    <a:pt x="226567" y="144779"/>
                  </a:lnTo>
                  <a:lnTo>
                    <a:pt x="224027" y="147319"/>
                  </a:lnTo>
                  <a:lnTo>
                    <a:pt x="224027" y="153669"/>
                  </a:lnTo>
                  <a:lnTo>
                    <a:pt x="226567" y="156209"/>
                  </a:lnTo>
                  <a:lnTo>
                    <a:pt x="312546" y="156209"/>
                  </a:lnTo>
                  <a:lnTo>
                    <a:pt x="315086" y="153669"/>
                  </a:lnTo>
                  <a:lnTo>
                    <a:pt x="315086" y="147319"/>
                  </a:lnTo>
                  <a:lnTo>
                    <a:pt x="312546" y="144779"/>
                  </a:lnTo>
                  <a:close/>
                </a:path>
                <a:path extrusionOk="0" h="419100" w="353695">
                  <a:moveTo>
                    <a:pt x="76834" y="148589"/>
                  </a:moveTo>
                  <a:lnTo>
                    <a:pt x="67055" y="148589"/>
                  </a:lnTo>
                  <a:lnTo>
                    <a:pt x="67690" y="149859"/>
                  </a:lnTo>
                  <a:lnTo>
                    <a:pt x="67690" y="152399"/>
                  </a:lnTo>
                  <a:lnTo>
                    <a:pt x="76834" y="152399"/>
                  </a:lnTo>
                  <a:lnTo>
                    <a:pt x="76834" y="148589"/>
                  </a:lnTo>
                  <a:close/>
                </a:path>
                <a:path extrusionOk="0" h="419100" w="353695">
                  <a:moveTo>
                    <a:pt x="120395" y="148589"/>
                  </a:moveTo>
                  <a:lnTo>
                    <a:pt x="110743" y="148589"/>
                  </a:lnTo>
                  <a:lnTo>
                    <a:pt x="111378" y="149859"/>
                  </a:lnTo>
                  <a:lnTo>
                    <a:pt x="111378" y="152399"/>
                  </a:lnTo>
                  <a:lnTo>
                    <a:pt x="120395" y="152399"/>
                  </a:lnTo>
                  <a:lnTo>
                    <a:pt x="120395" y="148589"/>
                  </a:lnTo>
                  <a:close/>
                </a:path>
                <a:path extrusionOk="0" h="419100" w="353695">
                  <a:moveTo>
                    <a:pt x="164083" y="148589"/>
                  </a:moveTo>
                  <a:lnTo>
                    <a:pt x="154939" y="148589"/>
                  </a:lnTo>
                  <a:lnTo>
                    <a:pt x="155575" y="149859"/>
                  </a:lnTo>
                  <a:lnTo>
                    <a:pt x="155575" y="152399"/>
                  </a:lnTo>
                  <a:lnTo>
                    <a:pt x="164083" y="152399"/>
                  </a:lnTo>
                  <a:lnTo>
                    <a:pt x="164083" y="148589"/>
                  </a:lnTo>
                  <a:close/>
                </a:path>
                <a:path extrusionOk="0" h="419100" w="353695">
                  <a:moveTo>
                    <a:pt x="351966" y="12699"/>
                  </a:moveTo>
                  <a:lnTo>
                    <a:pt x="337946" y="12699"/>
                  </a:lnTo>
                  <a:lnTo>
                    <a:pt x="341249" y="16509"/>
                  </a:lnTo>
                  <a:lnTo>
                    <a:pt x="341249" y="92709"/>
                  </a:lnTo>
                  <a:lnTo>
                    <a:pt x="337946" y="96519"/>
                  </a:lnTo>
                  <a:lnTo>
                    <a:pt x="352234" y="96519"/>
                  </a:lnTo>
                  <a:lnTo>
                    <a:pt x="353567" y="93979"/>
                  </a:lnTo>
                  <a:lnTo>
                    <a:pt x="353567" y="20319"/>
                  </a:lnTo>
                  <a:lnTo>
                    <a:pt x="351966" y="12699"/>
                  </a:lnTo>
                  <a:close/>
                </a:path>
                <a:path extrusionOk="0" h="419100" w="353695">
                  <a:moveTo>
                    <a:pt x="72262" y="44449"/>
                  </a:moveTo>
                  <a:lnTo>
                    <a:pt x="60578" y="44449"/>
                  </a:lnTo>
                  <a:lnTo>
                    <a:pt x="56006" y="49529"/>
                  </a:lnTo>
                  <a:lnTo>
                    <a:pt x="56006" y="60959"/>
                  </a:lnTo>
                  <a:lnTo>
                    <a:pt x="60578" y="64769"/>
                  </a:lnTo>
                  <a:lnTo>
                    <a:pt x="72262" y="64769"/>
                  </a:lnTo>
                  <a:lnTo>
                    <a:pt x="76834" y="60959"/>
                  </a:lnTo>
                  <a:lnTo>
                    <a:pt x="76834" y="57149"/>
                  </a:lnTo>
                  <a:lnTo>
                    <a:pt x="65150" y="57149"/>
                  </a:lnTo>
                  <a:lnTo>
                    <a:pt x="65150" y="54609"/>
                  </a:lnTo>
                  <a:lnTo>
                    <a:pt x="65785" y="53339"/>
                  </a:lnTo>
                  <a:lnTo>
                    <a:pt x="76834" y="53339"/>
                  </a:lnTo>
                  <a:lnTo>
                    <a:pt x="76834" y="49529"/>
                  </a:lnTo>
                  <a:lnTo>
                    <a:pt x="72262" y="44449"/>
                  </a:lnTo>
                  <a:close/>
                </a:path>
                <a:path extrusionOk="0" h="419100" w="353695">
                  <a:moveTo>
                    <a:pt x="115950" y="44449"/>
                  </a:moveTo>
                  <a:lnTo>
                    <a:pt x="104139" y="44449"/>
                  </a:lnTo>
                  <a:lnTo>
                    <a:pt x="99567" y="49529"/>
                  </a:lnTo>
                  <a:lnTo>
                    <a:pt x="99567" y="60959"/>
                  </a:lnTo>
                  <a:lnTo>
                    <a:pt x="104139" y="64769"/>
                  </a:lnTo>
                  <a:lnTo>
                    <a:pt x="115950" y="64769"/>
                  </a:lnTo>
                  <a:lnTo>
                    <a:pt x="120395" y="60959"/>
                  </a:lnTo>
                  <a:lnTo>
                    <a:pt x="120395" y="57149"/>
                  </a:lnTo>
                  <a:lnTo>
                    <a:pt x="108711" y="57149"/>
                  </a:lnTo>
                  <a:lnTo>
                    <a:pt x="108711" y="54609"/>
                  </a:lnTo>
                  <a:lnTo>
                    <a:pt x="109346" y="53339"/>
                  </a:lnTo>
                  <a:lnTo>
                    <a:pt x="120395" y="53339"/>
                  </a:lnTo>
                  <a:lnTo>
                    <a:pt x="120395" y="49529"/>
                  </a:lnTo>
                  <a:lnTo>
                    <a:pt x="115950" y="44449"/>
                  </a:lnTo>
                  <a:close/>
                </a:path>
                <a:path extrusionOk="0" h="419100" w="353695">
                  <a:moveTo>
                    <a:pt x="159511" y="44449"/>
                  </a:moveTo>
                  <a:lnTo>
                    <a:pt x="147827" y="44449"/>
                  </a:lnTo>
                  <a:lnTo>
                    <a:pt x="143255" y="49529"/>
                  </a:lnTo>
                  <a:lnTo>
                    <a:pt x="143255" y="60959"/>
                  </a:lnTo>
                  <a:lnTo>
                    <a:pt x="147827" y="64769"/>
                  </a:lnTo>
                  <a:lnTo>
                    <a:pt x="159511" y="64769"/>
                  </a:lnTo>
                  <a:lnTo>
                    <a:pt x="164083" y="60959"/>
                  </a:lnTo>
                  <a:lnTo>
                    <a:pt x="164083" y="57149"/>
                  </a:lnTo>
                  <a:lnTo>
                    <a:pt x="152400" y="57149"/>
                  </a:lnTo>
                  <a:lnTo>
                    <a:pt x="152400" y="54609"/>
                  </a:lnTo>
                  <a:lnTo>
                    <a:pt x="153034" y="53339"/>
                  </a:lnTo>
                  <a:lnTo>
                    <a:pt x="164083" y="53339"/>
                  </a:lnTo>
                  <a:lnTo>
                    <a:pt x="164083" y="49529"/>
                  </a:lnTo>
                  <a:lnTo>
                    <a:pt x="159511" y="44449"/>
                  </a:lnTo>
                  <a:close/>
                </a:path>
                <a:path extrusionOk="0" h="419100" w="353695">
                  <a:moveTo>
                    <a:pt x="312546" y="49529"/>
                  </a:moveTo>
                  <a:lnTo>
                    <a:pt x="226567" y="49529"/>
                  </a:lnTo>
                  <a:lnTo>
                    <a:pt x="224027" y="52069"/>
                  </a:lnTo>
                  <a:lnTo>
                    <a:pt x="224027" y="58419"/>
                  </a:lnTo>
                  <a:lnTo>
                    <a:pt x="226567" y="60959"/>
                  </a:lnTo>
                  <a:lnTo>
                    <a:pt x="312546" y="60959"/>
                  </a:lnTo>
                  <a:lnTo>
                    <a:pt x="315086" y="58419"/>
                  </a:lnTo>
                  <a:lnTo>
                    <a:pt x="315086" y="52069"/>
                  </a:lnTo>
                  <a:lnTo>
                    <a:pt x="312546" y="49529"/>
                  </a:lnTo>
                  <a:close/>
                </a:path>
                <a:path extrusionOk="0" h="419100" w="353695">
                  <a:moveTo>
                    <a:pt x="76834" y="53339"/>
                  </a:moveTo>
                  <a:lnTo>
                    <a:pt x="67055" y="53339"/>
                  </a:lnTo>
                  <a:lnTo>
                    <a:pt x="67690" y="54609"/>
                  </a:lnTo>
                  <a:lnTo>
                    <a:pt x="67690" y="57149"/>
                  </a:lnTo>
                  <a:lnTo>
                    <a:pt x="76834" y="57149"/>
                  </a:lnTo>
                  <a:lnTo>
                    <a:pt x="76834" y="53339"/>
                  </a:lnTo>
                  <a:close/>
                </a:path>
                <a:path extrusionOk="0" h="419100" w="353695">
                  <a:moveTo>
                    <a:pt x="120395" y="53339"/>
                  </a:moveTo>
                  <a:lnTo>
                    <a:pt x="110743" y="53339"/>
                  </a:lnTo>
                  <a:lnTo>
                    <a:pt x="111378" y="54609"/>
                  </a:lnTo>
                  <a:lnTo>
                    <a:pt x="111378" y="57149"/>
                  </a:lnTo>
                  <a:lnTo>
                    <a:pt x="120395" y="57149"/>
                  </a:lnTo>
                  <a:lnTo>
                    <a:pt x="120395" y="53339"/>
                  </a:lnTo>
                  <a:close/>
                </a:path>
                <a:path extrusionOk="0" h="419100" w="353695">
                  <a:moveTo>
                    <a:pt x="164083" y="53339"/>
                  </a:moveTo>
                  <a:lnTo>
                    <a:pt x="154939" y="53339"/>
                  </a:lnTo>
                  <a:lnTo>
                    <a:pt x="155575" y="54609"/>
                  </a:lnTo>
                  <a:lnTo>
                    <a:pt x="155575" y="57149"/>
                  </a:lnTo>
                  <a:lnTo>
                    <a:pt x="164083" y="57149"/>
                  </a:lnTo>
                  <a:lnTo>
                    <a:pt x="164083" y="53339"/>
                  </a:lnTo>
                  <a:close/>
                </a:path>
              </a:pathLst>
            </a:custGeom>
            <a:solidFill>
              <a:srgbClr val="244355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38" name="Google Shape;338;p35"/>
            <p:cNvSpPr/>
            <p:nvPr/>
          </p:nvSpPr>
          <p:spPr>
            <a:xfrm>
              <a:off x="6603492" y="4130039"/>
              <a:ext cx="297179" cy="147954"/>
            </a:xfrm>
            <a:custGeom>
              <a:rect b="b" l="l" r="r" t="t"/>
              <a:pathLst>
                <a:path extrusionOk="0" h="147954" w="297179">
                  <a:moveTo>
                    <a:pt x="297180" y="32004"/>
                  </a:moveTo>
                  <a:lnTo>
                    <a:pt x="277368" y="32004"/>
                  </a:lnTo>
                  <a:lnTo>
                    <a:pt x="277368" y="0"/>
                  </a:lnTo>
                  <a:lnTo>
                    <a:pt x="7607" y="0"/>
                  </a:lnTo>
                  <a:lnTo>
                    <a:pt x="7607" y="32004"/>
                  </a:lnTo>
                  <a:lnTo>
                    <a:pt x="0" y="32004"/>
                  </a:lnTo>
                  <a:lnTo>
                    <a:pt x="0" y="147828"/>
                  </a:lnTo>
                  <a:lnTo>
                    <a:pt x="297180" y="147828"/>
                  </a:lnTo>
                  <a:lnTo>
                    <a:pt x="297180" y="32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339" name="Google Shape;339;p35"/>
            <p:cNvPicPr preferRelativeResize="0"/>
            <p:nvPr/>
          </p:nvPicPr>
          <p:blipFill rotWithShape="1">
            <a:blip r:embed="rId22">
              <a:alphaModFix/>
            </a:blip>
            <a:srcRect b="0" l="0" r="0" t="0"/>
            <a:stretch/>
          </p:blipFill>
          <p:spPr>
            <a:xfrm>
              <a:off x="6637992" y="4130039"/>
              <a:ext cx="229151" cy="1508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40" name="Google Shape;340;p35"/>
          <p:cNvSpPr txBox="1"/>
          <p:nvPr/>
        </p:nvSpPr>
        <p:spPr>
          <a:xfrm>
            <a:off x="823671" y="1501266"/>
            <a:ext cx="1242000" cy="2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394E5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Developers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1" name="Google Shape;341;p35"/>
          <p:cNvSpPr txBox="1"/>
          <p:nvPr/>
        </p:nvSpPr>
        <p:spPr>
          <a:xfrm>
            <a:off x="6871461" y="1501266"/>
            <a:ext cx="1403400" cy="2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394E5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</a:t>
            </a:r>
            <a:r>
              <a:rPr b="1" lang="en-US">
                <a:solidFill>
                  <a:srgbClr val="394E5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Operations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2" name="Google Shape;342;p35"/>
          <p:cNvSpPr txBox="1"/>
          <p:nvPr/>
        </p:nvSpPr>
        <p:spPr>
          <a:xfrm>
            <a:off x="7207377" y="2632405"/>
            <a:ext cx="687600" cy="1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solidFill>
                  <a:srgbClr val="6F8491"/>
                </a:solidFill>
                <a:latin typeface="Arial"/>
                <a:ea typeface="Arial"/>
                <a:cs typeface="Arial"/>
                <a:sym typeface="Arial"/>
              </a:rPr>
              <a:t>Control Plane</a:t>
            </a:r>
            <a:endParaRPr sz="8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36"/>
          <p:cNvSpPr txBox="1"/>
          <p:nvPr>
            <p:ph type="title"/>
          </p:nvPr>
        </p:nvSpPr>
        <p:spPr>
          <a:xfrm>
            <a:off x="321687" y="279650"/>
            <a:ext cx="8361900" cy="4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Containers as a Service</a:t>
            </a:r>
            <a:endParaRPr sz="315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348" name="Google Shape;348;p36"/>
          <p:cNvGrpSpPr/>
          <p:nvPr/>
        </p:nvGrpSpPr>
        <p:grpSpPr>
          <a:xfrm>
            <a:off x="1216152" y="2249424"/>
            <a:ext cx="6862571" cy="2505456"/>
            <a:chOff x="1216152" y="2249424"/>
            <a:chExt cx="6862571" cy="2505456"/>
          </a:xfrm>
        </p:grpSpPr>
        <p:sp>
          <p:nvSpPr>
            <p:cNvPr id="349" name="Google Shape;349;p36"/>
            <p:cNvSpPr/>
            <p:nvPr/>
          </p:nvSpPr>
          <p:spPr>
            <a:xfrm>
              <a:off x="1216152" y="2450592"/>
              <a:ext cx="2501265" cy="2147570"/>
            </a:xfrm>
            <a:custGeom>
              <a:rect b="b" l="l" r="r" t="t"/>
              <a:pathLst>
                <a:path extrusionOk="0" h="2147570" w="2501265">
                  <a:moveTo>
                    <a:pt x="0" y="0"/>
                  </a:moveTo>
                  <a:lnTo>
                    <a:pt x="1655064" y="0"/>
                  </a:lnTo>
                  <a:lnTo>
                    <a:pt x="2500884" y="1073658"/>
                  </a:lnTo>
                  <a:lnTo>
                    <a:pt x="1655064" y="2147316"/>
                  </a:lnTo>
                  <a:lnTo>
                    <a:pt x="0" y="2147316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9525">
              <a:solidFill>
                <a:srgbClr val="D9D9D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350" name="Google Shape;350;p3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499616" y="2589276"/>
              <a:ext cx="370332" cy="3703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1" name="Google Shape;351;p3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501140" y="3337560"/>
              <a:ext cx="370332" cy="3703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2" name="Google Shape;352;p3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499616" y="4023360"/>
              <a:ext cx="370332" cy="37033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3" name="Google Shape;353;p36"/>
            <p:cNvSpPr/>
            <p:nvPr/>
          </p:nvSpPr>
          <p:spPr>
            <a:xfrm>
              <a:off x="4903597" y="2983864"/>
              <a:ext cx="1202054" cy="1468120"/>
            </a:xfrm>
            <a:custGeom>
              <a:rect b="b" l="l" r="r" t="t"/>
              <a:pathLst>
                <a:path extrusionOk="0" h="1468120" w="1202054">
                  <a:moveTo>
                    <a:pt x="1153668" y="1468107"/>
                  </a:moveTo>
                  <a:lnTo>
                    <a:pt x="1133005" y="1428800"/>
                  </a:lnTo>
                  <a:lnTo>
                    <a:pt x="1087628" y="1342440"/>
                  </a:lnTo>
                  <a:lnTo>
                    <a:pt x="1091399" y="1415542"/>
                  </a:lnTo>
                  <a:lnTo>
                    <a:pt x="7366" y="636524"/>
                  </a:lnTo>
                  <a:lnTo>
                    <a:pt x="0" y="646938"/>
                  </a:lnTo>
                  <a:lnTo>
                    <a:pt x="1083983" y="1425829"/>
                  </a:lnTo>
                  <a:lnTo>
                    <a:pt x="1013460" y="1445564"/>
                  </a:lnTo>
                  <a:lnTo>
                    <a:pt x="1153668" y="1468107"/>
                  </a:lnTo>
                  <a:close/>
                </a:path>
                <a:path extrusionOk="0" h="1468120" w="1202054">
                  <a:moveTo>
                    <a:pt x="1201801" y="9271"/>
                  </a:moveTo>
                  <a:lnTo>
                    <a:pt x="1060069" y="0"/>
                  </a:lnTo>
                  <a:lnTo>
                    <a:pt x="1124458" y="35001"/>
                  </a:lnTo>
                  <a:lnTo>
                    <a:pt x="94234" y="468757"/>
                  </a:lnTo>
                  <a:lnTo>
                    <a:pt x="99060" y="480441"/>
                  </a:lnTo>
                  <a:lnTo>
                    <a:pt x="1129347" y="46710"/>
                  </a:lnTo>
                  <a:lnTo>
                    <a:pt x="1109472" y="117094"/>
                  </a:lnTo>
                  <a:lnTo>
                    <a:pt x="1181455" y="33020"/>
                  </a:lnTo>
                  <a:lnTo>
                    <a:pt x="1201801" y="9271"/>
                  </a:lnTo>
                  <a:close/>
                </a:path>
              </a:pathLst>
            </a:custGeom>
            <a:solidFill>
              <a:srgbClr val="A4A4A4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54" name="Google Shape;354;p36"/>
            <p:cNvSpPr/>
            <p:nvPr/>
          </p:nvSpPr>
          <p:spPr>
            <a:xfrm>
              <a:off x="3730752" y="2566416"/>
              <a:ext cx="1359535" cy="1757679"/>
            </a:xfrm>
            <a:custGeom>
              <a:rect b="b" l="l" r="r" t="t"/>
              <a:pathLst>
                <a:path extrusionOk="0" h="1757679" w="1359535">
                  <a:moveTo>
                    <a:pt x="679703" y="0"/>
                  </a:moveTo>
                  <a:lnTo>
                    <a:pt x="0" y="679703"/>
                  </a:lnTo>
                  <a:lnTo>
                    <a:pt x="0" y="1757171"/>
                  </a:lnTo>
                  <a:lnTo>
                    <a:pt x="1359408" y="1757171"/>
                  </a:lnTo>
                  <a:lnTo>
                    <a:pt x="1359408" y="679703"/>
                  </a:lnTo>
                  <a:lnTo>
                    <a:pt x="679703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55" name="Google Shape;355;p36"/>
            <p:cNvSpPr/>
            <p:nvPr/>
          </p:nvSpPr>
          <p:spPr>
            <a:xfrm>
              <a:off x="3730752" y="2566416"/>
              <a:ext cx="1359535" cy="1757679"/>
            </a:xfrm>
            <a:custGeom>
              <a:rect b="b" l="l" r="r" t="t"/>
              <a:pathLst>
                <a:path extrusionOk="0" h="1757679" w="1359535">
                  <a:moveTo>
                    <a:pt x="0" y="1757171"/>
                  </a:moveTo>
                  <a:lnTo>
                    <a:pt x="0" y="679703"/>
                  </a:lnTo>
                  <a:lnTo>
                    <a:pt x="679703" y="0"/>
                  </a:lnTo>
                  <a:lnTo>
                    <a:pt x="1359408" y="679703"/>
                  </a:lnTo>
                  <a:lnTo>
                    <a:pt x="1359408" y="1757171"/>
                  </a:lnTo>
                  <a:lnTo>
                    <a:pt x="0" y="1757171"/>
                  </a:lnTo>
                  <a:close/>
                </a:path>
              </a:pathLst>
            </a:custGeom>
            <a:noFill/>
            <a:ln cap="flat" cmpd="sng" w="9525">
              <a:solidFill>
                <a:srgbClr val="F1F1F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356" name="Google Shape;356;p3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009644" y="2915412"/>
              <a:ext cx="291084" cy="3215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7" name="Google Shape;357;p3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008119" y="3393948"/>
              <a:ext cx="291084" cy="3230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8" name="Google Shape;358;p3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005072" y="3842004"/>
              <a:ext cx="291084" cy="3215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9" name="Google Shape;359;p36"/>
            <p:cNvSpPr/>
            <p:nvPr/>
          </p:nvSpPr>
          <p:spPr>
            <a:xfrm>
              <a:off x="2022475" y="2630424"/>
              <a:ext cx="352425" cy="212089"/>
            </a:xfrm>
            <a:custGeom>
              <a:rect b="b" l="l" r="r" t="t"/>
              <a:pathLst>
                <a:path extrusionOk="0" h="212089" w="352425">
                  <a:moveTo>
                    <a:pt x="343788" y="126"/>
                  </a:moveTo>
                  <a:lnTo>
                    <a:pt x="8000" y="126"/>
                  </a:lnTo>
                  <a:lnTo>
                    <a:pt x="7619" y="381"/>
                  </a:lnTo>
                  <a:lnTo>
                    <a:pt x="6604" y="634"/>
                  </a:lnTo>
                  <a:lnTo>
                    <a:pt x="6095" y="888"/>
                  </a:lnTo>
                  <a:lnTo>
                    <a:pt x="5206" y="1269"/>
                  </a:lnTo>
                  <a:lnTo>
                    <a:pt x="4444" y="1777"/>
                  </a:lnTo>
                  <a:lnTo>
                    <a:pt x="3556" y="2286"/>
                  </a:lnTo>
                  <a:lnTo>
                    <a:pt x="2286" y="3809"/>
                  </a:lnTo>
                  <a:lnTo>
                    <a:pt x="1650" y="4444"/>
                  </a:lnTo>
                  <a:lnTo>
                    <a:pt x="1143" y="5333"/>
                  </a:lnTo>
                  <a:lnTo>
                    <a:pt x="762" y="6223"/>
                  </a:lnTo>
                  <a:lnTo>
                    <a:pt x="507" y="6731"/>
                  </a:lnTo>
                  <a:lnTo>
                    <a:pt x="0" y="8762"/>
                  </a:lnTo>
                  <a:lnTo>
                    <a:pt x="0" y="203073"/>
                  </a:lnTo>
                  <a:lnTo>
                    <a:pt x="507" y="205105"/>
                  </a:lnTo>
                  <a:lnTo>
                    <a:pt x="762" y="205612"/>
                  </a:lnTo>
                  <a:lnTo>
                    <a:pt x="1143" y="206501"/>
                  </a:lnTo>
                  <a:lnTo>
                    <a:pt x="6095" y="210946"/>
                  </a:lnTo>
                  <a:lnTo>
                    <a:pt x="6604" y="211200"/>
                  </a:lnTo>
                  <a:lnTo>
                    <a:pt x="7619" y="211455"/>
                  </a:lnTo>
                  <a:lnTo>
                    <a:pt x="8000" y="211581"/>
                  </a:lnTo>
                  <a:lnTo>
                    <a:pt x="9017" y="211836"/>
                  </a:lnTo>
                  <a:lnTo>
                    <a:pt x="342773" y="211836"/>
                  </a:lnTo>
                  <a:lnTo>
                    <a:pt x="344297" y="211455"/>
                  </a:lnTo>
                  <a:lnTo>
                    <a:pt x="344677" y="211327"/>
                  </a:lnTo>
                  <a:lnTo>
                    <a:pt x="345186" y="211200"/>
                  </a:lnTo>
                  <a:lnTo>
                    <a:pt x="345694" y="210946"/>
                  </a:lnTo>
                  <a:lnTo>
                    <a:pt x="346582" y="210565"/>
                  </a:lnTo>
                  <a:lnTo>
                    <a:pt x="347344" y="210057"/>
                  </a:lnTo>
                  <a:lnTo>
                    <a:pt x="348233" y="209423"/>
                  </a:lnTo>
                  <a:lnTo>
                    <a:pt x="349631" y="208025"/>
                  </a:lnTo>
                  <a:lnTo>
                    <a:pt x="350138" y="207263"/>
                  </a:lnTo>
                  <a:lnTo>
                    <a:pt x="350774" y="206501"/>
                  </a:lnTo>
                  <a:lnTo>
                    <a:pt x="350900" y="205994"/>
                  </a:lnTo>
                  <a:lnTo>
                    <a:pt x="351155" y="205612"/>
                  </a:lnTo>
                  <a:lnTo>
                    <a:pt x="351917" y="202564"/>
                  </a:lnTo>
                  <a:lnTo>
                    <a:pt x="351917" y="197484"/>
                  </a:lnTo>
                  <a:lnTo>
                    <a:pt x="17018" y="197484"/>
                  </a:lnTo>
                  <a:lnTo>
                    <a:pt x="16637" y="197357"/>
                  </a:lnTo>
                  <a:lnTo>
                    <a:pt x="16382" y="197231"/>
                  </a:lnTo>
                  <a:lnTo>
                    <a:pt x="16001" y="197103"/>
                  </a:lnTo>
                  <a:lnTo>
                    <a:pt x="15493" y="196595"/>
                  </a:lnTo>
                  <a:lnTo>
                    <a:pt x="15239" y="196469"/>
                  </a:lnTo>
                  <a:lnTo>
                    <a:pt x="14858" y="196214"/>
                  </a:lnTo>
                  <a:lnTo>
                    <a:pt x="14731" y="195833"/>
                  </a:lnTo>
                  <a:lnTo>
                    <a:pt x="14477" y="195580"/>
                  </a:lnTo>
                  <a:lnTo>
                    <a:pt x="14350" y="195325"/>
                  </a:lnTo>
                  <a:lnTo>
                    <a:pt x="14224" y="194563"/>
                  </a:lnTo>
                  <a:lnTo>
                    <a:pt x="14350" y="16637"/>
                  </a:lnTo>
                  <a:lnTo>
                    <a:pt x="14477" y="16256"/>
                  </a:lnTo>
                  <a:lnTo>
                    <a:pt x="14731" y="16001"/>
                  </a:lnTo>
                  <a:lnTo>
                    <a:pt x="14858" y="15620"/>
                  </a:lnTo>
                  <a:lnTo>
                    <a:pt x="15239" y="15367"/>
                  </a:lnTo>
                  <a:lnTo>
                    <a:pt x="15493" y="15112"/>
                  </a:lnTo>
                  <a:lnTo>
                    <a:pt x="15748" y="14986"/>
                  </a:lnTo>
                  <a:lnTo>
                    <a:pt x="16001" y="14731"/>
                  </a:lnTo>
                  <a:lnTo>
                    <a:pt x="16382" y="14605"/>
                  </a:lnTo>
                  <a:lnTo>
                    <a:pt x="16637" y="14477"/>
                  </a:lnTo>
                  <a:lnTo>
                    <a:pt x="17018" y="14350"/>
                  </a:lnTo>
                  <a:lnTo>
                    <a:pt x="351917" y="14350"/>
                  </a:lnTo>
                  <a:lnTo>
                    <a:pt x="351917" y="12192"/>
                  </a:lnTo>
                  <a:lnTo>
                    <a:pt x="175894" y="12192"/>
                  </a:lnTo>
                  <a:lnTo>
                    <a:pt x="174879" y="11937"/>
                  </a:lnTo>
                  <a:lnTo>
                    <a:pt x="174498" y="11937"/>
                  </a:lnTo>
                  <a:lnTo>
                    <a:pt x="173989" y="11683"/>
                  </a:lnTo>
                  <a:lnTo>
                    <a:pt x="173481" y="11556"/>
                  </a:lnTo>
                  <a:lnTo>
                    <a:pt x="173100" y="11302"/>
                  </a:lnTo>
                  <a:lnTo>
                    <a:pt x="172085" y="10287"/>
                  </a:lnTo>
                  <a:lnTo>
                    <a:pt x="171323" y="9143"/>
                  </a:lnTo>
                  <a:lnTo>
                    <a:pt x="171069" y="8127"/>
                  </a:lnTo>
                  <a:lnTo>
                    <a:pt x="171164" y="5842"/>
                  </a:lnTo>
                  <a:lnTo>
                    <a:pt x="173989" y="2667"/>
                  </a:lnTo>
                  <a:lnTo>
                    <a:pt x="174498" y="2412"/>
                  </a:lnTo>
                  <a:lnTo>
                    <a:pt x="174879" y="2286"/>
                  </a:lnTo>
                  <a:lnTo>
                    <a:pt x="348233" y="2286"/>
                  </a:lnTo>
                  <a:lnTo>
                    <a:pt x="347344" y="1777"/>
                  </a:lnTo>
                  <a:lnTo>
                    <a:pt x="346582" y="1269"/>
                  </a:lnTo>
                  <a:lnTo>
                    <a:pt x="345694" y="888"/>
                  </a:lnTo>
                  <a:lnTo>
                    <a:pt x="345186" y="634"/>
                  </a:lnTo>
                  <a:lnTo>
                    <a:pt x="344677" y="507"/>
                  </a:lnTo>
                  <a:lnTo>
                    <a:pt x="344297" y="381"/>
                  </a:lnTo>
                  <a:lnTo>
                    <a:pt x="343788" y="126"/>
                  </a:lnTo>
                  <a:close/>
                </a:path>
                <a:path extrusionOk="0" h="212089" w="352425">
                  <a:moveTo>
                    <a:pt x="351917" y="14350"/>
                  </a:moveTo>
                  <a:lnTo>
                    <a:pt x="334772" y="14350"/>
                  </a:lnTo>
                  <a:lnTo>
                    <a:pt x="335533" y="14605"/>
                  </a:lnTo>
                  <a:lnTo>
                    <a:pt x="335788" y="14731"/>
                  </a:lnTo>
                  <a:lnTo>
                    <a:pt x="336042" y="14986"/>
                  </a:lnTo>
                  <a:lnTo>
                    <a:pt x="336423" y="15112"/>
                  </a:lnTo>
                  <a:lnTo>
                    <a:pt x="336931" y="15620"/>
                  </a:lnTo>
                  <a:lnTo>
                    <a:pt x="337057" y="16001"/>
                  </a:lnTo>
                  <a:lnTo>
                    <a:pt x="337185" y="16256"/>
                  </a:lnTo>
                  <a:lnTo>
                    <a:pt x="337438" y="16637"/>
                  </a:lnTo>
                  <a:lnTo>
                    <a:pt x="337566" y="16890"/>
                  </a:lnTo>
                  <a:lnTo>
                    <a:pt x="337566" y="194944"/>
                  </a:lnTo>
                  <a:lnTo>
                    <a:pt x="337438" y="195325"/>
                  </a:lnTo>
                  <a:lnTo>
                    <a:pt x="337185" y="195580"/>
                  </a:lnTo>
                  <a:lnTo>
                    <a:pt x="337057" y="195833"/>
                  </a:lnTo>
                  <a:lnTo>
                    <a:pt x="336931" y="196214"/>
                  </a:lnTo>
                  <a:lnTo>
                    <a:pt x="336676" y="196469"/>
                  </a:lnTo>
                  <a:lnTo>
                    <a:pt x="336423" y="196595"/>
                  </a:lnTo>
                  <a:lnTo>
                    <a:pt x="336042" y="196850"/>
                  </a:lnTo>
                  <a:lnTo>
                    <a:pt x="335788" y="197103"/>
                  </a:lnTo>
                  <a:lnTo>
                    <a:pt x="335533" y="197231"/>
                  </a:lnTo>
                  <a:lnTo>
                    <a:pt x="334772" y="197484"/>
                  </a:lnTo>
                  <a:lnTo>
                    <a:pt x="351917" y="197484"/>
                  </a:lnTo>
                  <a:lnTo>
                    <a:pt x="351917" y="14350"/>
                  </a:lnTo>
                  <a:close/>
                </a:path>
                <a:path extrusionOk="0" h="212089" w="352425">
                  <a:moveTo>
                    <a:pt x="348233" y="2286"/>
                  </a:moveTo>
                  <a:lnTo>
                    <a:pt x="176911" y="2286"/>
                  </a:lnTo>
                  <a:lnTo>
                    <a:pt x="177419" y="2412"/>
                  </a:lnTo>
                  <a:lnTo>
                    <a:pt x="177800" y="2667"/>
                  </a:lnTo>
                  <a:lnTo>
                    <a:pt x="178307" y="2793"/>
                  </a:lnTo>
                  <a:lnTo>
                    <a:pt x="179069" y="3301"/>
                  </a:lnTo>
                  <a:lnTo>
                    <a:pt x="179324" y="3682"/>
                  </a:lnTo>
                  <a:lnTo>
                    <a:pt x="179705" y="4063"/>
                  </a:lnTo>
                  <a:lnTo>
                    <a:pt x="180467" y="5206"/>
                  </a:lnTo>
                  <a:lnTo>
                    <a:pt x="180720" y="6223"/>
                  </a:lnTo>
                  <a:lnTo>
                    <a:pt x="180848" y="6603"/>
                  </a:lnTo>
                  <a:lnTo>
                    <a:pt x="180848" y="7746"/>
                  </a:lnTo>
                  <a:lnTo>
                    <a:pt x="180720" y="8127"/>
                  </a:lnTo>
                  <a:lnTo>
                    <a:pt x="180467" y="9143"/>
                  </a:lnTo>
                  <a:lnTo>
                    <a:pt x="179705" y="10287"/>
                  </a:lnTo>
                  <a:lnTo>
                    <a:pt x="179324" y="10668"/>
                  </a:lnTo>
                  <a:lnTo>
                    <a:pt x="179069" y="11049"/>
                  </a:lnTo>
                  <a:lnTo>
                    <a:pt x="178307" y="11556"/>
                  </a:lnTo>
                  <a:lnTo>
                    <a:pt x="177800" y="11683"/>
                  </a:lnTo>
                  <a:lnTo>
                    <a:pt x="177419" y="11937"/>
                  </a:lnTo>
                  <a:lnTo>
                    <a:pt x="176911" y="11937"/>
                  </a:lnTo>
                  <a:lnTo>
                    <a:pt x="175894" y="12192"/>
                  </a:lnTo>
                  <a:lnTo>
                    <a:pt x="351917" y="12192"/>
                  </a:lnTo>
                  <a:lnTo>
                    <a:pt x="351790" y="8762"/>
                  </a:lnTo>
                  <a:lnTo>
                    <a:pt x="351155" y="6223"/>
                  </a:lnTo>
                  <a:lnTo>
                    <a:pt x="350900" y="5842"/>
                  </a:lnTo>
                  <a:lnTo>
                    <a:pt x="350774" y="5333"/>
                  </a:lnTo>
                  <a:lnTo>
                    <a:pt x="350138" y="4444"/>
                  </a:lnTo>
                  <a:lnTo>
                    <a:pt x="349631" y="3809"/>
                  </a:lnTo>
                  <a:lnTo>
                    <a:pt x="348869" y="3048"/>
                  </a:lnTo>
                  <a:lnTo>
                    <a:pt x="348233" y="2286"/>
                  </a:lnTo>
                  <a:close/>
                </a:path>
                <a:path extrusionOk="0" h="212089" w="352425">
                  <a:moveTo>
                    <a:pt x="342773" y="0"/>
                  </a:moveTo>
                  <a:lnTo>
                    <a:pt x="9017" y="0"/>
                  </a:lnTo>
                  <a:lnTo>
                    <a:pt x="8508" y="126"/>
                  </a:lnTo>
                  <a:lnTo>
                    <a:pt x="343281" y="126"/>
                  </a:lnTo>
                  <a:lnTo>
                    <a:pt x="342773" y="0"/>
                  </a:lnTo>
                  <a:close/>
                </a:path>
              </a:pathLst>
            </a:custGeom>
            <a:solidFill>
              <a:srgbClr val="1C2B2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60" name="Google Shape;360;p36"/>
            <p:cNvSpPr/>
            <p:nvPr/>
          </p:nvSpPr>
          <p:spPr>
            <a:xfrm>
              <a:off x="2022348" y="2630424"/>
              <a:ext cx="352425" cy="212089"/>
            </a:xfrm>
            <a:custGeom>
              <a:rect b="b" l="l" r="r" t="t"/>
              <a:pathLst>
                <a:path extrusionOk="0" h="212089" w="352425">
                  <a:moveTo>
                    <a:pt x="341883" y="0"/>
                  </a:moveTo>
                  <a:lnTo>
                    <a:pt x="10287" y="0"/>
                  </a:lnTo>
                  <a:lnTo>
                    <a:pt x="9651" y="0"/>
                  </a:lnTo>
                  <a:lnTo>
                    <a:pt x="9143" y="0"/>
                  </a:lnTo>
                  <a:lnTo>
                    <a:pt x="8635" y="126"/>
                  </a:lnTo>
                  <a:lnTo>
                    <a:pt x="8127" y="126"/>
                  </a:lnTo>
                  <a:lnTo>
                    <a:pt x="7746" y="381"/>
                  </a:lnTo>
                  <a:lnTo>
                    <a:pt x="7238" y="507"/>
                  </a:lnTo>
                  <a:lnTo>
                    <a:pt x="6731" y="634"/>
                  </a:lnTo>
                  <a:lnTo>
                    <a:pt x="6222" y="888"/>
                  </a:lnTo>
                  <a:lnTo>
                    <a:pt x="5333" y="1269"/>
                  </a:lnTo>
                  <a:lnTo>
                    <a:pt x="4571" y="1777"/>
                  </a:lnTo>
                  <a:lnTo>
                    <a:pt x="3682" y="2286"/>
                  </a:lnTo>
                  <a:lnTo>
                    <a:pt x="3047" y="3048"/>
                  </a:lnTo>
                  <a:lnTo>
                    <a:pt x="2412" y="3809"/>
                  </a:lnTo>
                  <a:lnTo>
                    <a:pt x="1777" y="4444"/>
                  </a:lnTo>
                  <a:lnTo>
                    <a:pt x="1269" y="5333"/>
                  </a:lnTo>
                  <a:lnTo>
                    <a:pt x="888" y="6223"/>
                  </a:lnTo>
                  <a:lnTo>
                    <a:pt x="634" y="6731"/>
                  </a:lnTo>
                  <a:lnTo>
                    <a:pt x="507" y="7238"/>
                  </a:lnTo>
                  <a:lnTo>
                    <a:pt x="381" y="7746"/>
                  </a:lnTo>
                  <a:lnTo>
                    <a:pt x="253" y="8255"/>
                  </a:lnTo>
                  <a:lnTo>
                    <a:pt x="126" y="8762"/>
                  </a:lnTo>
                  <a:lnTo>
                    <a:pt x="126" y="9270"/>
                  </a:lnTo>
                  <a:lnTo>
                    <a:pt x="0" y="9778"/>
                  </a:lnTo>
                  <a:lnTo>
                    <a:pt x="0" y="10287"/>
                  </a:lnTo>
                  <a:lnTo>
                    <a:pt x="0" y="201549"/>
                  </a:lnTo>
                  <a:lnTo>
                    <a:pt x="0" y="202056"/>
                  </a:lnTo>
                  <a:lnTo>
                    <a:pt x="126" y="202564"/>
                  </a:lnTo>
                  <a:lnTo>
                    <a:pt x="126" y="203073"/>
                  </a:lnTo>
                  <a:lnTo>
                    <a:pt x="253" y="203581"/>
                  </a:lnTo>
                  <a:lnTo>
                    <a:pt x="381" y="204088"/>
                  </a:lnTo>
                  <a:lnTo>
                    <a:pt x="507" y="204596"/>
                  </a:lnTo>
                  <a:lnTo>
                    <a:pt x="634" y="205105"/>
                  </a:lnTo>
                  <a:lnTo>
                    <a:pt x="888" y="205612"/>
                  </a:lnTo>
                  <a:lnTo>
                    <a:pt x="1269" y="206501"/>
                  </a:lnTo>
                  <a:lnTo>
                    <a:pt x="1777" y="207263"/>
                  </a:lnTo>
                  <a:lnTo>
                    <a:pt x="2412" y="208025"/>
                  </a:lnTo>
                  <a:lnTo>
                    <a:pt x="3047" y="208787"/>
                  </a:lnTo>
                  <a:lnTo>
                    <a:pt x="3682" y="209423"/>
                  </a:lnTo>
                  <a:lnTo>
                    <a:pt x="4571" y="210057"/>
                  </a:lnTo>
                  <a:lnTo>
                    <a:pt x="5333" y="210565"/>
                  </a:lnTo>
                  <a:lnTo>
                    <a:pt x="6222" y="210946"/>
                  </a:lnTo>
                  <a:lnTo>
                    <a:pt x="6731" y="211200"/>
                  </a:lnTo>
                  <a:lnTo>
                    <a:pt x="7238" y="211327"/>
                  </a:lnTo>
                  <a:lnTo>
                    <a:pt x="7746" y="211455"/>
                  </a:lnTo>
                  <a:lnTo>
                    <a:pt x="8127" y="211581"/>
                  </a:lnTo>
                  <a:lnTo>
                    <a:pt x="8635" y="211708"/>
                  </a:lnTo>
                  <a:lnTo>
                    <a:pt x="9143" y="211836"/>
                  </a:lnTo>
                  <a:lnTo>
                    <a:pt x="9651" y="211836"/>
                  </a:lnTo>
                  <a:lnTo>
                    <a:pt x="10287" y="211836"/>
                  </a:lnTo>
                  <a:lnTo>
                    <a:pt x="341883" y="211836"/>
                  </a:lnTo>
                  <a:lnTo>
                    <a:pt x="342391" y="211836"/>
                  </a:lnTo>
                  <a:lnTo>
                    <a:pt x="342900" y="211836"/>
                  </a:lnTo>
                  <a:lnTo>
                    <a:pt x="343407" y="211708"/>
                  </a:lnTo>
                  <a:lnTo>
                    <a:pt x="343915" y="211581"/>
                  </a:lnTo>
                  <a:lnTo>
                    <a:pt x="344424" y="211455"/>
                  </a:lnTo>
                  <a:lnTo>
                    <a:pt x="344804" y="211327"/>
                  </a:lnTo>
                  <a:lnTo>
                    <a:pt x="345313" y="211200"/>
                  </a:lnTo>
                  <a:lnTo>
                    <a:pt x="345820" y="210946"/>
                  </a:lnTo>
                  <a:lnTo>
                    <a:pt x="346709" y="210565"/>
                  </a:lnTo>
                  <a:lnTo>
                    <a:pt x="347471" y="210057"/>
                  </a:lnTo>
                  <a:lnTo>
                    <a:pt x="348360" y="209423"/>
                  </a:lnTo>
                  <a:lnTo>
                    <a:pt x="348995" y="208787"/>
                  </a:lnTo>
                  <a:lnTo>
                    <a:pt x="349757" y="208025"/>
                  </a:lnTo>
                  <a:lnTo>
                    <a:pt x="350265" y="207263"/>
                  </a:lnTo>
                  <a:lnTo>
                    <a:pt x="350900" y="206501"/>
                  </a:lnTo>
                  <a:lnTo>
                    <a:pt x="351027" y="205994"/>
                  </a:lnTo>
                  <a:lnTo>
                    <a:pt x="351281" y="205612"/>
                  </a:lnTo>
                  <a:lnTo>
                    <a:pt x="351408" y="205105"/>
                  </a:lnTo>
                  <a:lnTo>
                    <a:pt x="351535" y="204596"/>
                  </a:lnTo>
                  <a:lnTo>
                    <a:pt x="351663" y="204088"/>
                  </a:lnTo>
                  <a:lnTo>
                    <a:pt x="351789" y="203581"/>
                  </a:lnTo>
                  <a:lnTo>
                    <a:pt x="351916" y="203073"/>
                  </a:lnTo>
                  <a:lnTo>
                    <a:pt x="352044" y="202564"/>
                  </a:lnTo>
                  <a:lnTo>
                    <a:pt x="352044" y="9270"/>
                  </a:lnTo>
                  <a:lnTo>
                    <a:pt x="351916" y="8762"/>
                  </a:lnTo>
                  <a:lnTo>
                    <a:pt x="351789" y="8255"/>
                  </a:lnTo>
                  <a:lnTo>
                    <a:pt x="351663" y="7746"/>
                  </a:lnTo>
                  <a:lnTo>
                    <a:pt x="351535" y="7238"/>
                  </a:lnTo>
                  <a:lnTo>
                    <a:pt x="351408" y="6731"/>
                  </a:lnTo>
                  <a:lnTo>
                    <a:pt x="351281" y="6223"/>
                  </a:lnTo>
                  <a:lnTo>
                    <a:pt x="351027" y="5842"/>
                  </a:lnTo>
                  <a:lnTo>
                    <a:pt x="350900" y="5333"/>
                  </a:lnTo>
                  <a:lnTo>
                    <a:pt x="350265" y="4444"/>
                  </a:lnTo>
                  <a:lnTo>
                    <a:pt x="349757" y="3809"/>
                  </a:lnTo>
                  <a:lnTo>
                    <a:pt x="348995" y="3048"/>
                  </a:lnTo>
                  <a:lnTo>
                    <a:pt x="348360" y="2286"/>
                  </a:lnTo>
                  <a:lnTo>
                    <a:pt x="347471" y="1777"/>
                  </a:lnTo>
                  <a:lnTo>
                    <a:pt x="346709" y="1269"/>
                  </a:lnTo>
                  <a:lnTo>
                    <a:pt x="345820" y="888"/>
                  </a:lnTo>
                  <a:lnTo>
                    <a:pt x="345313" y="634"/>
                  </a:lnTo>
                  <a:lnTo>
                    <a:pt x="344804" y="507"/>
                  </a:lnTo>
                  <a:lnTo>
                    <a:pt x="344424" y="381"/>
                  </a:lnTo>
                  <a:lnTo>
                    <a:pt x="343915" y="126"/>
                  </a:lnTo>
                  <a:lnTo>
                    <a:pt x="343407" y="126"/>
                  </a:lnTo>
                  <a:lnTo>
                    <a:pt x="342900" y="0"/>
                  </a:lnTo>
                  <a:lnTo>
                    <a:pt x="342391" y="0"/>
                  </a:lnTo>
                  <a:lnTo>
                    <a:pt x="341883" y="0"/>
                  </a:lnTo>
                  <a:close/>
                </a:path>
                <a:path extrusionOk="0" h="212089" w="352425">
                  <a:moveTo>
                    <a:pt x="176021" y="2286"/>
                  </a:moveTo>
                  <a:lnTo>
                    <a:pt x="176529" y="2286"/>
                  </a:lnTo>
                  <a:lnTo>
                    <a:pt x="177037" y="2286"/>
                  </a:lnTo>
                  <a:lnTo>
                    <a:pt x="177545" y="2412"/>
                  </a:lnTo>
                  <a:lnTo>
                    <a:pt x="177926" y="2667"/>
                  </a:lnTo>
                  <a:lnTo>
                    <a:pt x="178434" y="2793"/>
                  </a:lnTo>
                  <a:lnTo>
                    <a:pt x="178815" y="3048"/>
                  </a:lnTo>
                  <a:lnTo>
                    <a:pt x="179196" y="3301"/>
                  </a:lnTo>
                  <a:lnTo>
                    <a:pt x="179450" y="3682"/>
                  </a:lnTo>
                  <a:lnTo>
                    <a:pt x="179831" y="4063"/>
                  </a:lnTo>
                  <a:lnTo>
                    <a:pt x="180085" y="4444"/>
                  </a:lnTo>
                  <a:lnTo>
                    <a:pt x="180339" y="4825"/>
                  </a:lnTo>
                  <a:lnTo>
                    <a:pt x="180594" y="5206"/>
                  </a:lnTo>
                  <a:lnTo>
                    <a:pt x="180720" y="5714"/>
                  </a:lnTo>
                  <a:lnTo>
                    <a:pt x="180847" y="6223"/>
                  </a:lnTo>
                  <a:lnTo>
                    <a:pt x="180975" y="6603"/>
                  </a:lnTo>
                  <a:lnTo>
                    <a:pt x="180975" y="7112"/>
                  </a:lnTo>
                  <a:lnTo>
                    <a:pt x="180975" y="7746"/>
                  </a:lnTo>
                  <a:lnTo>
                    <a:pt x="180847" y="8127"/>
                  </a:lnTo>
                  <a:lnTo>
                    <a:pt x="180720" y="8636"/>
                  </a:lnTo>
                  <a:lnTo>
                    <a:pt x="180594" y="9143"/>
                  </a:lnTo>
                  <a:lnTo>
                    <a:pt x="180339" y="9525"/>
                  </a:lnTo>
                  <a:lnTo>
                    <a:pt x="180085" y="9906"/>
                  </a:lnTo>
                  <a:lnTo>
                    <a:pt x="179831" y="10287"/>
                  </a:lnTo>
                  <a:lnTo>
                    <a:pt x="179450" y="10668"/>
                  </a:lnTo>
                  <a:lnTo>
                    <a:pt x="179196" y="11049"/>
                  </a:lnTo>
                  <a:lnTo>
                    <a:pt x="178815" y="11302"/>
                  </a:lnTo>
                  <a:lnTo>
                    <a:pt x="178434" y="11556"/>
                  </a:lnTo>
                  <a:lnTo>
                    <a:pt x="177926" y="11683"/>
                  </a:lnTo>
                  <a:lnTo>
                    <a:pt x="177545" y="11937"/>
                  </a:lnTo>
                  <a:lnTo>
                    <a:pt x="177037" y="11937"/>
                  </a:lnTo>
                  <a:lnTo>
                    <a:pt x="176529" y="12064"/>
                  </a:lnTo>
                  <a:lnTo>
                    <a:pt x="176021" y="12192"/>
                  </a:lnTo>
                  <a:lnTo>
                    <a:pt x="175513" y="12064"/>
                  </a:lnTo>
                  <a:lnTo>
                    <a:pt x="175006" y="11937"/>
                  </a:lnTo>
                  <a:lnTo>
                    <a:pt x="174625" y="11937"/>
                  </a:lnTo>
                  <a:lnTo>
                    <a:pt x="174116" y="11683"/>
                  </a:lnTo>
                  <a:lnTo>
                    <a:pt x="173608" y="11556"/>
                  </a:lnTo>
                  <a:lnTo>
                    <a:pt x="173227" y="11302"/>
                  </a:lnTo>
                  <a:lnTo>
                    <a:pt x="172974" y="11049"/>
                  </a:lnTo>
                  <a:lnTo>
                    <a:pt x="172593" y="10668"/>
                  </a:lnTo>
                  <a:lnTo>
                    <a:pt x="172212" y="10287"/>
                  </a:lnTo>
                  <a:lnTo>
                    <a:pt x="171957" y="9906"/>
                  </a:lnTo>
                  <a:lnTo>
                    <a:pt x="171703" y="9525"/>
                  </a:lnTo>
                  <a:lnTo>
                    <a:pt x="171450" y="9143"/>
                  </a:lnTo>
                  <a:lnTo>
                    <a:pt x="171322" y="8636"/>
                  </a:lnTo>
                  <a:lnTo>
                    <a:pt x="171195" y="8127"/>
                  </a:lnTo>
                  <a:lnTo>
                    <a:pt x="171069" y="7746"/>
                  </a:lnTo>
                  <a:lnTo>
                    <a:pt x="171069" y="7112"/>
                  </a:lnTo>
                  <a:lnTo>
                    <a:pt x="171069" y="6603"/>
                  </a:lnTo>
                  <a:lnTo>
                    <a:pt x="171195" y="6223"/>
                  </a:lnTo>
                  <a:lnTo>
                    <a:pt x="171322" y="5714"/>
                  </a:lnTo>
                  <a:lnTo>
                    <a:pt x="171450" y="5206"/>
                  </a:lnTo>
                  <a:lnTo>
                    <a:pt x="171703" y="4825"/>
                  </a:lnTo>
                  <a:lnTo>
                    <a:pt x="171957" y="4444"/>
                  </a:lnTo>
                  <a:lnTo>
                    <a:pt x="172212" y="4063"/>
                  </a:lnTo>
                  <a:lnTo>
                    <a:pt x="172593" y="3682"/>
                  </a:lnTo>
                  <a:lnTo>
                    <a:pt x="172974" y="3301"/>
                  </a:lnTo>
                  <a:lnTo>
                    <a:pt x="173227" y="3048"/>
                  </a:lnTo>
                  <a:lnTo>
                    <a:pt x="173608" y="2793"/>
                  </a:lnTo>
                  <a:lnTo>
                    <a:pt x="174116" y="2667"/>
                  </a:lnTo>
                  <a:lnTo>
                    <a:pt x="174625" y="2412"/>
                  </a:lnTo>
                  <a:lnTo>
                    <a:pt x="175006" y="2286"/>
                  </a:lnTo>
                  <a:lnTo>
                    <a:pt x="175513" y="2286"/>
                  </a:lnTo>
                  <a:lnTo>
                    <a:pt x="176021" y="2286"/>
                  </a:lnTo>
                  <a:close/>
                </a:path>
                <a:path extrusionOk="0" h="212089" w="352425">
                  <a:moveTo>
                    <a:pt x="337819" y="193801"/>
                  </a:moveTo>
                  <a:lnTo>
                    <a:pt x="337819" y="194182"/>
                  </a:lnTo>
                  <a:lnTo>
                    <a:pt x="337693" y="194563"/>
                  </a:lnTo>
                  <a:lnTo>
                    <a:pt x="337693" y="194944"/>
                  </a:lnTo>
                  <a:lnTo>
                    <a:pt x="337565" y="195325"/>
                  </a:lnTo>
                  <a:lnTo>
                    <a:pt x="337312" y="195580"/>
                  </a:lnTo>
                  <a:lnTo>
                    <a:pt x="337184" y="195833"/>
                  </a:lnTo>
                  <a:lnTo>
                    <a:pt x="337057" y="196214"/>
                  </a:lnTo>
                  <a:lnTo>
                    <a:pt x="336803" y="196469"/>
                  </a:lnTo>
                  <a:lnTo>
                    <a:pt x="336550" y="196595"/>
                  </a:lnTo>
                  <a:lnTo>
                    <a:pt x="336169" y="196850"/>
                  </a:lnTo>
                  <a:lnTo>
                    <a:pt x="335914" y="197103"/>
                  </a:lnTo>
                  <a:lnTo>
                    <a:pt x="335660" y="197231"/>
                  </a:lnTo>
                  <a:lnTo>
                    <a:pt x="335279" y="197357"/>
                  </a:lnTo>
                  <a:lnTo>
                    <a:pt x="334899" y="197484"/>
                  </a:lnTo>
                  <a:lnTo>
                    <a:pt x="17144" y="197484"/>
                  </a:lnTo>
                  <a:lnTo>
                    <a:pt x="16763" y="197357"/>
                  </a:lnTo>
                  <a:lnTo>
                    <a:pt x="16509" y="197231"/>
                  </a:lnTo>
                  <a:lnTo>
                    <a:pt x="16128" y="197103"/>
                  </a:lnTo>
                  <a:lnTo>
                    <a:pt x="15875" y="196850"/>
                  </a:lnTo>
                  <a:lnTo>
                    <a:pt x="15620" y="196595"/>
                  </a:lnTo>
                  <a:lnTo>
                    <a:pt x="15366" y="196469"/>
                  </a:lnTo>
                  <a:lnTo>
                    <a:pt x="14985" y="196214"/>
                  </a:lnTo>
                  <a:lnTo>
                    <a:pt x="14858" y="195833"/>
                  </a:lnTo>
                  <a:lnTo>
                    <a:pt x="14604" y="195580"/>
                  </a:lnTo>
                  <a:lnTo>
                    <a:pt x="14477" y="195325"/>
                  </a:lnTo>
                  <a:lnTo>
                    <a:pt x="14350" y="194944"/>
                  </a:lnTo>
                  <a:lnTo>
                    <a:pt x="14350" y="194563"/>
                  </a:lnTo>
                  <a:lnTo>
                    <a:pt x="14224" y="194182"/>
                  </a:lnTo>
                  <a:lnTo>
                    <a:pt x="14224" y="193801"/>
                  </a:lnTo>
                  <a:lnTo>
                    <a:pt x="14224" y="18033"/>
                  </a:lnTo>
                  <a:lnTo>
                    <a:pt x="14224" y="17652"/>
                  </a:lnTo>
                  <a:lnTo>
                    <a:pt x="14350" y="17271"/>
                  </a:lnTo>
                  <a:lnTo>
                    <a:pt x="14350" y="16890"/>
                  </a:lnTo>
                  <a:lnTo>
                    <a:pt x="14477" y="16637"/>
                  </a:lnTo>
                  <a:lnTo>
                    <a:pt x="14604" y="16256"/>
                  </a:lnTo>
                  <a:lnTo>
                    <a:pt x="14858" y="16001"/>
                  </a:lnTo>
                  <a:lnTo>
                    <a:pt x="14985" y="15620"/>
                  </a:lnTo>
                  <a:lnTo>
                    <a:pt x="15366" y="15367"/>
                  </a:lnTo>
                  <a:lnTo>
                    <a:pt x="15620" y="15112"/>
                  </a:lnTo>
                  <a:lnTo>
                    <a:pt x="15875" y="14986"/>
                  </a:lnTo>
                  <a:lnTo>
                    <a:pt x="16128" y="14731"/>
                  </a:lnTo>
                  <a:lnTo>
                    <a:pt x="16509" y="14605"/>
                  </a:lnTo>
                  <a:lnTo>
                    <a:pt x="16763" y="14477"/>
                  </a:lnTo>
                  <a:lnTo>
                    <a:pt x="17144" y="14350"/>
                  </a:lnTo>
                  <a:lnTo>
                    <a:pt x="334137" y="14350"/>
                  </a:lnTo>
                  <a:lnTo>
                    <a:pt x="334899" y="14350"/>
                  </a:lnTo>
                  <a:lnTo>
                    <a:pt x="335279" y="14477"/>
                  </a:lnTo>
                  <a:lnTo>
                    <a:pt x="335660" y="14605"/>
                  </a:lnTo>
                  <a:lnTo>
                    <a:pt x="335914" y="14731"/>
                  </a:lnTo>
                  <a:lnTo>
                    <a:pt x="336169" y="14986"/>
                  </a:lnTo>
                  <a:lnTo>
                    <a:pt x="336550" y="15112"/>
                  </a:lnTo>
                  <a:lnTo>
                    <a:pt x="336803" y="15367"/>
                  </a:lnTo>
                  <a:lnTo>
                    <a:pt x="337057" y="15620"/>
                  </a:lnTo>
                  <a:lnTo>
                    <a:pt x="337184" y="16001"/>
                  </a:lnTo>
                  <a:lnTo>
                    <a:pt x="337312" y="16256"/>
                  </a:lnTo>
                  <a:lnTo>
                    <a:pt x="337565" y="16637"/>
                  </a:lnTo>
                  <a:lnTo>
                    <a:pt x="337693" y="16890"/>
                  </a:lnTo>
                  <a:lnTo>
                    <a:pt x="337693" y="17271"/>
                  </a:lnTo>
                  <a:lnTo>
                    <a:pt x="337819" y="17652"/>
                  </a:lnTo>
                  <a:lnTo>
                    <a:pt x="337819" y="18033"/>
                  </a:lnTo>
                  <a:lnTo>
                    <a:pt x="337819" y="193801"/>
                  </a:lnTo>
                  <a:close/>
                </a:path>
              </a:pathLst>
            </a:custGeom>
            <a:noFill/>
            <a:ln cap="flat" cmpd="sng" w="9525">
              <a:solidFill>
                <a:srgbClr val="1C2B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61" name="Google Shape;361;p36"/>
            <p:cNvSpPr/>
            <p:nvPr/>
          </p:nvSpPr>
          <p:spPr>
            <a:xfrm>
              <a:off x="1991868" y="2909316"/>
              <a:ext cx="411480" cy="13969"/>
            </a:xfrm>
            <a:custGeom>
              <a:rect b="b" l="l" r="r" t="t"/>
              <a:pathLst>
                <a:path extrusionOk="0" h="13969" w="411480">
                  <a:moveTo>
                    <a:pt x="411225" y="0"/>
                  </a:moveTo>
                  <a:lnTo>
                    <a:pt x="254" y="0"/>
                  </a:lnTo>
                  <a:lnTo>
                    <a:pt x="0" y="3556"/>
                  </a:lnTo>
                  <a:lnTo>
                    <a:pt x="1396" y="7873"/>
                  </a:lnTo>
                  <a:lnTo>
                    <a:pt x="3048" y="10032"/>
                  </a:lnTo>
                  <a:lnTo>
                    <a:pt x="7874" y="13081"/>
                  </a:lnTo>
                  <a:lnTo>
                    <a:pt x="11937" y="13715"/>
                  </a:lnTo>
                  <a:lnTo>
                    <a:pt x="403606" y="13081"/>
                  </a:lnTo>
                  <a:lnTo>
                    <a:pt x="411480" y="1650"/>
                  </a:lnTo>
                  <a:lnTo>
                    <a:pt x="411225" y="0"/>
                  </a:lnTo>
                  <a:close/>
                </a:path>
              </a:pathLst>
            </a:custGeom>
            <a:solidFill>
              <a:srgbClr val="1C2B2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62" name="Google Shape;362;p36"/>
            <p:cNvSpPr/>
            <p:nvPr/>
          </p:nvSpPr>
          <p:spPr>
            <a:xfrm>
              <a:off x="1991868" y="2909316"/>
              <a:ext cx="411480" cy="13969"/>
            </a:xfrm>
            <a:custGeom>
              <a:rect b="b" l="l" r="r" t="t"/>
              <a:pathLst>
                <a:path extrusionOk="0" h="13969" w="411480">
                  <a:moveTo>
                    <a:pt x="254" y="0"/>
                  </a:moveTo>
                  <a:lnTo>
                    <a:pt x="126" y="507"/>
                  </a:lnTo>
                  <a:lnTo>
                    <a:pt x="0" y="1142"/>
                  </a:lnTo>
                  <a:lnTo>
                    <a:pt x="0" y="2539"/>
                  </a:lnTo>
                  <a:lnTo>
                    <a:pt x="0" y="3556"/>
                  </a:lnTo>
                  <a:lnTo>
                    <a:pt x="126" y="4190"/>
                  </a:lnTo>
                  <a:lnTo>
                    <a:pt x="254" y="4698"/>
                  </a:lnTo>
                  <a:lnTo>
                    <a:pt x="381" y="5333"/>
                  </a:lnTo>
                  <a:lnTo>
                    <a:pt x="507" y="5841"/>
                  </a:lnTo>
                  <a:lnTo>
                    <a:pt x="762" y="6350"/>
                  </a:lnTo>
                  <a:lnTo>
                    <a:pt x="888" y="6857"/>
                  </a:lnTo>
                  <a:lnTo>
                    <a:pt x="1143" y="7365"/>
                  </a:lnTo>
                  <a:lnTo>
                    <a:pt x="1396" y="7873"/>
                  </a:lnTo>
                  <a:lnTo>
                    <a:pt x="1777" y="8254"/>
                  </a:lnTo>
                  <a:lnTo>
                    <a:pt x="2031" y="8762"/>
                  </a:lnTo>
                  <a:lnTo>
                    <a:pt x="2286" y="9143"/>
                  </a:lnTo>
                  <a:lnTo>
                    <a:pt x="2667" y="9651"/>
                  </a:lnTo>
                  <a:lnTo>
                    <a:pt x="3048" y="10032"/>
                  </a:lnTo>
                  <a:lnTo>
                    <a:pt x="3556" y="10413"/>
                  </a:lnTo>
                  <a:lnTo>
                    <a:pt x="3809" y="10794"/>
                  </a:lnTo>
                  <a:lnTo>
                    <a:pt x="4318" y="11175"/>
                  </a:lnTo>
                  <a:lnTo>
                    <a:pt x="4825" y="11429"/>
                  </a:lnTo>
                  <a:lnTo>
                    <a:pt x="5206" y="11810"/>
                  </a:lnTo>
                  <a:lnTo>
                    <a:pt x="5714" y="12064"/>
                  </a:lnTo>
                  <a:lnTo>
                    <a:pt x="6223" y="12318"/>
                  </a:lnTo>
                  <a:lnTo>
                    <a:pt x="6731" y="12572"/>
                  </a:lnTo>
                  <a:lnTo>
                    <a:pt x="7238" y="12826"/>
                  </a:lnTo>
                  <a:lnTo>
                    <a:pt x="7874" y="13081"/>
                  </a:lnTo>
                  <a:lnTo>
                    <a:pt x="8381" y="13207"/>
                  </a:lnTo>
                  <a:lnTo>
                    <a:pt x="8889" y="13334"/>
                  </a:lnTo>
                  <a:lnTo>
                    <a:pt x="9525" y="13461"/>
                  </a:lnTo>
                  <a:lnTo>
                    <a:pt x="10032" y="13588"/>
                  </a:lnTo>
                  <a:lnTo>
                    <a:pt x="10668" y="13588"/>
                  </a:lnTo>
                  <a:lnTo>
                    <a:pt x="11302" y="13715"/>
                  </a:lnTo>
                  <a:lnTo>
                    <a:pt x="11937" y="13715"/>
                  </a:lnTo>
                  <a:lnTo>
                    <a:pt x="399542" y="13715"/>
                  </a:lnTo>
                  <a:lnTo>
                    <a:pt x="400176" y="13715"/>
                  </a:lnTo>
                  <a:lnTo>
                    <a:pt x="400812" y="13588"/>
                  </a:lnTo>
                  <a:lnTo>
                    <a:pt x="401319" y="13588"/>
                  </a:lnTo>
                  <a:lnTo>
                    <a:pt x="401955" y="13461"/>
                  </a:lnTo>
                  <a:lnTo>
                    <a:pt x="402589" y="13334"/>
                  </a:lnTo>
                  <a:lnTo>
                    <a:pt x="403098" y="13207"/>
                  </a:lnTo>
                  <a:lnTo>
                    <a:pt x="403606" y="13081"/>
                  </a:lnTo>
                  <a:lnTo>
                    <a:pt x="404240" y="12826"/>
                  </a:lnTo>
                  <a:lnTo>
                    <a:pt x="404749" y="12572"/>
                  </a:lnTo>
                  <a:lnTo>
                    <a:pt x="405256" y="12318"/>
                  </a:lnTo>
                  <a:lnTo>
                    <a:pt x="405764" y="12064"/>
                  </a:lnTo>
                  <a:lnTo>
                    <a:pt x="406273" y="11810"/>
                  </a:lnTo>
                  <a:lnTo>
                    <a:pt x="406654" y="11429"/>
                  </a:lnTo>
                  <a:lnTo>
                    <a:pt x="407162" y="11175"/>
                  </a:lnTo>
                  <a:lnTo>
                    <a:pt x="407543" y="10794"/>
                  </a:lnTo>
                  <a:lnTo>
                    <a:pt x="407924" y="10413"/>
                  </a:lnTo>
                  <a:lnTo>
                    <a:pt x="408305" y="10032"/>
                  </a:lnTo>
                  <a:lnTo>
                    <a:pt x="408813" y="9651"/>
                  </a:lnTo>
                  <a:lnTo>
                    <a:pt x="409067" y="9143"/>
                  </a:lnTo>
                  <a:lnTo>
                    <a:pt x="409448" y="8762"/>
                  </a:lnTo>
                  <a:lnTo>
                    <a:pt x="409701" y="8254"/>
                  </a:lnTo>
                  <a:lnTo>
                    <a:pt x="409956" y="7873"/>
                  </a:lnTo>
                  <a:lnTo>
                    <a:pt x="410337" y="7365"/>
                  </a:lnTo>
                  <a:lnTo>
                    <a:pt x="410590" y="6857"/>
                  </a:lnTo>
                  <a:lnTo>
                    <a:pt x="410718" y="6350"/>
                  </a:lnTo>
                  <a:lnTo>
                    <a:pt x="410971" y="5841"/>
                  </a:lnTo>
                  <a:lnTo>
                    <a:pt x="411099" y="5333"/>
                  </a:lnTo>
                  <a:lnTo>
                    <a:pt x="411225" y="4698"/>
                  </a:lnTo>
                  <a:lnTo>
                    <a:pt x="411352" y="4190"/>
                  </a:lnTo>
                  <a:lnTo>
                    <a:pt x="411352" y="3556"/>
                  </a:lnTo>
                  <a:lnTo>
                    <a:pt x="411480" y="3047"/>
                  </a:lnTo>
                  <a:lnTo>
                    <a:pt x="411480" y="2539"/>
                  </a:lnTo>
                  <a:lnTo>
                    <a:pt x="411480" y="2285"/>
                  </a:lnTo>
                  <a:lnTo>
                    <a:pt x="411480" y="1650"/>
                  </a:lnTo>
                  <a:lnTo>
                    <a:pt x="411352" y="1142"/>
                  </a:lnTo>
                  <a:lnTo>
                    <a:pt x="411352" y="507"/>
                  </a:lnTo>
                  <a:lnTo>
                    <a:pt x="411225" y="0"/>
                  </a:lnTo>
                  <a:lnTo>
                    <a:pt x="254" y="0"/>
                  </a:lnTo>
                  <a:close/>
                </a:path>
              </a:pathLst>
            </a:custGeom>
            <a:noFill/>
            <a:ln cap="flat" cmpd="sng" w="9525">
              <a:solidFill>
                <a:srgbClr val="1C2B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63" name="Google Shape;363;p36"/>
            <p:cNvSpPr/>
            <p:nvPr/>
          </p:nvSpPr>
          <p:spPr>
            <a:xfrm>
              <a:off x="1994916" y="2848356"/>
              <a:ext cx="407035" cy="56514"/>
            </a:xfrm>
            <a:custGeom>
              <a:rect b="b" l="l" r="r" t="t"/>
              <a:pathLst>
                <a:path extrusionOk="0" h="56514" w="407035">
                  <a:moveTo>
                    <a:pt x="378332" y="0"/>
                  </a:moveTo>
                  <a:lnTo>
                    <a:pt x="28575" y="0"/>
                  </a:lnTo>
                  <a:lnTo>
                    <a:pt x="27939" y="126"/>
                  </a:lnTo>
                  <a:lnTo>
                    <a:pt x="507" y="49530"/>
                  </a:lnTo>
                  <a:lnTo>
                    <a:pt x="0" y="52577"/>
                  </a:lnTo>
                  <a:lnTo>
                    <a:pt x="253" y="53086"/>
                  </a:lnTo>
                  <a:lnTo>
                    <a:pt x="381" y="53593"/>
                  </a:lnTo>
                  <a:lnTo>
                    <a:pt x="2920" y="56006"/>
                  </a:lnTo>
                  <a:lnTo>
                    <a:pt x="3428" y="56261"/>
                  </a:lnTo>
                  <a:lnTo>
                    <a:pt x="4063" y="56387"/>
                  </a:lnTo>
                  <a:lnTo>
                    <a:pt x="402844" y="56387"/>
                  </a:lnTo>
                  <a:lnTo>
                    <a:pt x="406882" y="52069"/>
                  </a:lnTo>
                  <a:lnTo>
                    <a:pt x="152272" y="52069"/>
                  </a:lnTo>
                  <a:lnTo>
                    <a:pt x="156844" y="40512"/>
                  </a:lnTo>
                  <a:lnTo>
                    <a:pt x="401696" y="40512"/>
                  </a:lnTo>
                  <a:lnTo>
                    <a:pt x="399377" y="36068"/>
                  </a:lnTo>
                  <a:lnTo>
                    <a:pt x="32765" y="36068"/>
                  </a:lnTo>
                  <a:lnTo>
                    <a:pt x="44068" y="10160"/>
                  </a:lnTo>
                  <a:lnTo>
                    <a:pt x="385863" y="10160"/>
                  </a:lnTo>
                  <a:lnTo>
                    <a:pt x="381888" y="2539"/>
                  </a:lnTo>
                  <a:lnTo>
                    <a:pt x="378967" y="126"/>
                  </a:lnTo>
                  <a:lnTo>
                    <a:pt x="378332" y="0"/>
                  </a:lnTo>
                  <a:close/>
                </a:path>
                <a:path extrusionOk="0" h="56514" w="407035">
                  <a:moveTo>
                    <a:pt x="401696" y="40512"/>
                  </a:moveTo>
                  <a:lnTo>
                    <a:pt x="250062" y="40512"/>
                  </a:lnTo>
                  <a:lnTo>
                    <a:pt x="254634" y="52069"/>
                  </a:lnTo>
                  <a:lnTo>
                    <a:pt x="406882" y="52069"/>
                  </a:lnTo>
                  <a:lnTo>
                    <a:pt x="406781" y="50800"/>
                  </a:lnTo>
                  <a:lnTo>
                    <a:pt x="406653" y="50164"/>
                  </a:lnTo>
                  <a:lnTo>
                    <a:pt x="406400" y="49530"/>
                  </a:lnTo>
                  <a:lnTo>
                    <a:pt x="401696" y="40512"/>
                  </a:lnTo>
                  <a:close/>
                </a:path>
                <a:path extrusionOk="0" h="56514" w="407035">
                  <a:moveTo>
                    <a:pt x="385863" y="10160"/>
                  </a:moveTo>
                  <a:lnTo>
                    <a:pt x="362838" y="10160"/>
                  </a:lnTo>
                  <a:lnTo>
                    <a:pt x="374141" y="36068"/>
                  </a:lnTo>
                  <a:lnTo>
                    <a:pt x="399377" y="36068"/>
                  </a:lnTo>
                  <a:lnTo>
                    <a:pt x="385863" y="10160"/>
                  </a:lnTo>
                  <a:close/>
                </a:path>
              </a:pathLst>
            </a:custGeom>
            <a:solidFill>
              <a:srgbClr val="1C2B2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64" name="Google Shape;364;p36"/>
            <p:cNvSpPr/>
            <p:nvPr/>
          </p:nvSpPr>
          <p:spPr>
            <a:xfrm>
              <a:off x="1994916" y="2848356"/>
              <a:ext cx="407035" cy="56514"/>
            </a:xfrm>
            <a:custGeom>
              <a:rect b="b" l="l" r="r" t="t"/>
              <a:pathLst>
                <a:path extrusionOk="0" h="56514" w="407035">
                  <a:moveTo>
                    <a:pt x="406400" y="49530"/>
                  </a:moveTo>
                  <a:lnTo>
                    <a:pt x="381888" y="2539"/>
                  </a:lnTo>
                  <a:lnTo>
                    <a:pt x="381507" y="1905"/>
                  </a:lnTo>
                  <a:lnTo>
                    <a:pt x="381126" y="1524"/>
                  </a:lnTo>
                  <a:lnTo>
                    <a:pt x="378332" y="0"/>
                  </a:lnTo>
                  <a:lnTo>
                    <a:pt x="377697" y="0"/>
                  </a:lnTo>
                  <a:lnTo>
                    <a:pt x="29209" y="0"/>
                  </a:lnTo>
                  <a:lnTo>
                    <a:pt x="28575" y="0"/>
                  </a:lnTo>
                  <a:lnTo>
                    <a:pt x="27939" y="126"/>
                  </a:lnTo>
                  <a:lnTo>
                    <a:pt x="27304" y="381"/>
                  </a:lnTo>
                  <a:lnTo>
                    <a:pt x="26796" y="635"/>
                  </a:lnTo>
                  <a:lnTo>
                    <a:pt x="26288" y="1016"/>
                  </a:lnTo>
                  <a:lnTo>
                    <a:pt x="25781" y="1524"/>
                  </a:lnTo>
                  <a:lnTo>
                    <a:pt x="25400" y="1905"/>
                  </a:lnTo>
                  <a:lnTo>
                    <a:pt x="25018" y="2539"/>
                  </a:lnTo>
                  <a:lnTo>
                    <a:pt x="507" y="49530"/>
                  </a:lnTo>
                  <a:lnTo>
                    <a:pt x="253" y="50164"/>
                  </a:lnTo>
                  <a:lnTo>
                    <a:pt x="126" y="50800"/>
                  </a:lnTo>
                  <a:lnTo>
                    <a:pt x="0" y="51307"/>
                  </a:lnTo>
                  <a:lnTo>
                    <a:pt x="0" y="51943"/>
                  </a:lnTo>
                  <a:lnTo>
                    <a:pt x="0" y="52577"/>
                  </a:lnTo>
                  <a:lnTo>
                    <a:pt x="253" y="53086"/>
                  </a:lnTo>
                  <a:lnTo>
                    <a:pt x="2920" y="56006"/>
                  </a:lnTo>
                  <a:lnTo>
                    <a:pt x="3428" y="56261"/>
                  </a:lnTo>
                  <a:lnTo>
                    <a:pt x="4063" y="56387"/>
                  </a:lnTo>
                  <a:lnTo>
                    <a:pt x="4698" y="56387"/>
                  </a:lnTo>
                  <a:lnTo>
                    <a:pt x="402208" y="56387"/>
                  </a:lnTo>
                  <a:lnTo>
                    <a:pt x="402844" y="56387"/>
                  </a:lnTo>
                  <a:lnTo>
                    <a:pt x="403478" y="56261"/>
                  </a:lnTo>
                  <a:lnTo>
                    <a:pt x="403986" y="56006"/>
                  </a:lnTo>
                  <a:lnTo>
                    <a:pt x="404494" y="55752"/>
                  </a:lnTo>
                  <a:lnTo>
                    <a:pt x="405002" y="55499"/>
                  </a:lnTo>
                  <a:lnTo>
                    <a:pt x="405510" y="55118"/>
                  </a:lnTo>
                  <a:lnTo>
                    <a:pt x="405891" y="54610"/>
                  </a:lnTo>
                  <a:lnTo>
                    <a:pt x="406145" y="54229"/>
                  </a:lnTo>
                  <a:lnTo>
                    <a:pt x="406526" y="53593"/>
                  </a:lnTo>
                  <a:lnTo>
                    <a:pt x="406653" y="53086"/>
                  </a:lnTo>
                  <a:lnTo>
                    <a:pt x="406781" y="52577"/>
                  </a:lnTo>
                  <a:lnTo>
                    <a:pt x="406907" y="51943"/>
                  </a:lnTo>
                  <a:lnTo>
                    <a:pt x="406907" y="51307"/>
                  </a:lnTo>
                  <a:lnTo>
                    <a:pt x="406781" y="50800"/>
                  </a:lnTo>
                  <a:lnTo>
                    <a:pt x="406653" y="50164"/>
                  </a:lnTo>
                  <a:lnTo>
                    <a:pt x="406400" y="49530"/>
                  </a:lnTo>
                  <a:close/>
                </a:path>
                <a:path extrusionOk="0" h="56514" w="407035">
                  <a:moveTo>
                    <a:pt x="152272" y="52069"/>
                  </a:moveTo>
                  <a:lnTo>
                    <a:pt x="156844" y="40512"/>
                  </a:lnTo>
                  <a:lnTo>
                    <a:pt x="250062" y="40512"/>
                  </a:lnTo>
                  <a:lnTo>
                    <a:pt x="254634" y="52069"/>
                  </a:lnTo>
                  <a:lnTo>
                    <a:pt x="152272" y="52069"/>
                  </a:lnTo>
                  <a:close/>
                </a:path>
                <a:path extrusionOk="0" h="56514" w="407035">
                  <a:moveTo>
                    <a:pt x="32765" y="36068"/>
                  </a:moveTo>
                  <a:lnTo>
                    <a:pt x="44068" y="10160"/>
                  </a:lnTo>
                  <a:lnTo>
                    <a:pt x="362838" y="10160"/>
                  </a:lnTo>
                  <a:lnTo>
                    <a:pt x="374141" y="36068"/>
                  </a:lnTo>
                  <a:lnTo>
                    <a:pt x="32765" y="36068"/>
                  </a:lnTo>
                  <a:close/>
                </a:path>
              </a:pathLst>
            </a:custGeom>
            <a:noFill/>
            <a:ln cap="flat" cmpd="sng" w="9525">
              <a:solidFill>
                <a:srgbClr val="1C2B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365" name="Google Shape;365;p36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984248" y="3355848"/>
              <a:ext cx="422148" cy="3032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6" name="Google Shape;366;p36"/>
            <p:cNvSpPr/>
            <p:nvPr/>
          </p:nvSpPr>
          <p:spPr>
            <a:xfrm>
              <a:off x="2025396" y="4050792"/>
              <a:ext cx="352425" cy="212089"/>
            </a:xfrm>
            <a:custGeom>
              <a:rect b="b" l="l" r="r" t="t"/>
              <a:pathLst>
                <a:path extrusionOk="0" h="212089" w="352425">
                  <a:moveTo>
                    <a:pt x="342392" y="0"/>
                  </a:moveTo>
                  <a:lnTo>
                    <a:pt x="9652" y="0"/>
                  </a:lnTo>
                  <a:lnTo>
                    <a:pt x="9143" y="38"/>
                  </a:lnTo>
                  <a:lnTo>
                    <a:pt x="8128" y="190"/>
                  </a:lnTo>
                  <a:lnTo>
                    <a:pt x="7747" y="342"/>
                  </a:lnTo>
                  <a:lnTo>
                    <a:pt x="7239" y="457"/>
                  </a:lnTo>
                  <a:lnTo>
                    <a:pt x="889" y="6286"/>
                  </a:lnTo>
                  <a:lnTo>
                    <a:pt x="635" y="6781"/>
                  </a:lnTo>
                  <a:lnTo>
                    <a:pt x="127" y="8712"/>
                  </a:lnTo>
                  <a:lnTo>
                    <a:pt x="127" y="9232"/>
                  </a:lnTo>
                  <a:lnTo>
                    <a:pt x="0" y="9766"/>
                  </a:lnTo>
                  <a:lnTo>
                    <a:pt x="0" y="202069"/>
                  </a:lnTo>
                  <a:lnTo>
                    <a:pt x="127" y="202565"/>
                  </a:lnTo>
                  <a:lnTo>
                    <a:pt x="127" y="203085"/>
                  </a:lnTo>
                  <a:lnTo>
                    <a:pt x="635" y="205054"/>
                  </a:lnTo>
                  <a:lnTo>
                    <a:pt x="889" y="205549"/>
                  </a:lnTo>
                  <a:lnTo>
                    <a:pt x="1270" y="206463"/>
                  </a:lnTo>
                  <a:lnTo>
                    <a:pt x="7747" y="211493"/>
                  </a:lnTo>
                  <a:lnTo>
                    <a:pt x="8128" y="211607"/>
                  </a:lnTo>
                  <a:lnTo>
                    <a:pt x="8636" y="211683"/>
                  </a:lnTo>
                  <a:lnTo>
                    <a:pt x="9143" y="211797"/>
                  </a:lnTo>
                  <a:lnTo>
                    <a:pt x="9652" y="211836"/>
                  </a:lnTo>
                  <a:lnTo>
                    <a:pt x="342392" y="211836"/>
                  </a:lnTo>
                  <a:lnTo>
                    <a:pt x="342900" y="211797"/>
                  </a:lnTo>
                  <a:lnTo>
                    <a:pt x="343408" y="211683"/>
                  </a:lnTo>
                  <a:lnTo>
                    <a:pt x="343916" y="211607"/>
                  </a:lnTo>
                  <a:lnTo>
                    <a:pt x="348996" y="208800"/>
                  </a:lnTo>
                  <a:lnTo>
                    <a:pt x="349758" y="208089"/>
                  </a:lnTo>
                  <a:lnTo>
                    <a:pt x="350266" y="207289"/>
                  </a:lnTo>
                  <a:lnTo>
                    <a:pt x="350901" y="206463"/>
                  </a:lnTo>
                  <a:lnTo>
                    <a:pt x="351028" y="206006"/>
                  </a:lnTo>
                  <a:lnTo>
                    <a:pt x="351281" y="205549"/>
                  </a:lnTo>
                  <a:lnTo>
                    <a:pt x="352044" y="202565"/>
                  </a:lnTo>
                  <a:lnTo>
                    <a:pt x="352044" y="197523"/>
                  </a:lnTo>
                  <a:lnTo>
                    <a:pt x="17906" y="197523"/>
                  </a:lnTo>
                  <a:lnTo>
                    <a:pt x="17145" y="197446"/>
                  </a:lnTo>
                  <a:lnTo>
                    <a:pt x="16764" y="197370"/>
                  </a:lnTo>
                  <a:lnTo>
                    <a:pt x="16510" y="197218"/>
                  </a:lnTo>
                  <a:lnTo>
                    <a:pt x="16129" y="197065"/>
                  </a:lnTo>
                  <a:lnTo>
                    <a:pt x="15875" y="196875"/>
                  </a:lnTo>
                  <a:lnTo>
                    <a:pt x="15367" y="196430"/>
                  </a:lnTo>
                  <a:lnTo>
                    <a:pt x="14986" y="196164"/>
                  </a:lnTo>
                  <a:lnTo>
                    <a:pt x="14859" y="195897"/>
                  </a:lnTo>
                  <a:lnTo>
                    <a:pt x="14605" y="195592"/>
                  </a:lnTo>
                  <a:lnTo>
                    <a:pt x="14478" y="195287"/>
                  </a:lnTo>
                  <a:lnTo>
                    <a:pt x="14351" y="194564"/>
                  </a:lnTo>
                  <a:lnTo>
                    <a:pt x="14224" y="194233"/>
                  </a:lnTo>
                  <a:lnTo>
                    <a:pt x="14224" y="17640"/>
                  </a:lnTo>
                  <a:lnTo>
                    <a:pt x="14351" y="17259"/>
                  </a:lnTo>
                  <a:lnTo>
                    <a:pt x="14478" y="16586"/>
                  </a:lnTo>
                  <a:lnTo>
                    <a:pt x="14605" y="16243"/>
                  </a:lnTo>
                  <a:lnTo>
                    <a:pt x="14859" y="15938"/>
                  </a:lnTo>
                  <a:lnTo>
                    <a:pt x="14986" y="15633"/>
                  </a:lnTo>
                  <a:lnTo>
                    <a:pt x="15367" y="15405"/>
                  </a:lnTo>
                  <a:lnTo>
                    <a:pt x="17906" y="14312"/>
                  </a:lnTo>
                  <a:lnTo>
                    <a:pt x="352044" y="14312"/>
                  </a:lnTo>
                  <a:lnTo>
                    <a:pt x="352044" y="12153"/>
                  </a:lnTo>
                  <a:lnTo>
                    <a:pt x="176022" y="12153"/>
                  </a:lnTo>
                  <a:lnTo>
                    <a:pt x="175514" y="12115"/>
                  </a:lnTo>
                  <a:lnTo>
                    <a:pt x="172974" y="11010"/>
                  </a:lnTo>
                  <a:lnTo>
                    <a:pt x="172212" y="10337"/>
                  </a:lnTo>
                  <a:lnTo>
                    <a:pt x="171450" y="9118"/>
                  </a:lnTo>
                  <a:lnTo>
                    <a:pt x="171069" y="7683"/>
                  </a:lnTo>
                  <a:lnTo>
                    <a:pt x="171171" y="6286"/>
                  </a:lnTo>
                  <a:lnTo>
                    <a:pt x="172974" y="3327"/>
                  </a:lnTo>
                  <a:lnTo>
                    <a:pt x="173228" y="3060"/>
                  </a:lnTo>
                  <a:lnTo>
                    <a:pt x="173609" y="2806"/>
                  </a:lnTo>
                  <a:lnTo>
                    <a:pt x="174117" y="2616"/>
                  </a:lnTo>
                  <a:lnTo>
                    <a:pt x="174625" y="2463"/>
                  </a:lnTo>
                  <a:lnTo>
                    <a:pt x="175006" y="2311"/>
                  </a:lnTo>
                  <a:lnTo>
                    <a:pt x="175514" y="2235"/>
                  </a:lnTo>
                  <a:lnTo>
                    <a:pt x="348190" y="2235"/>
                  </a:lnTo>
                  <a:lnTo>
                    <a:pt x="346710" y="1244"/>
                  </a:lnTo>
                  <a:lnTo>
                    <a:pt x="345821" y="825"/>
                  </a:lnTo>
                  <a:lnTo>
                    <a:pt x="345313" y="609"/>
                  </a:lnTo>
                  <a:lnTo>
                    <a:pt x="343916" y="190"/>
                  </a:lnTo>
                  <a:lnTo>
                    <a:pt x="342900" y="38"/>
                  </a:lnTo>
                  <a:lnTo>
                    <a:pt x="342392" y="0"/>
                  </a:lnTo>
                  <a:close/>
                </a:path>
                <a:path extrusionOk="0" h="212089" w="352425">
                  <a:moveTo>
                    <a:pt x="352044" y="14312"/>
                  </a:moveTo>
                  <a:lnTo>
                    <a:pt x="334137" y="14312"/>
                  </a:lnTo>
                  <a:lnTo>
                    <a:pt x="334899" y="14389"/>
                  </a:lnTo>
                  <a:lnTo>
                    <a:pt x="335280" y="14465"/>
                  </a:lnTo>
                  <a:lnTo>
                    <a:pt x="335661" y="14579"/>
                  </a:lnTo>
                  <a:lnTo>
                    <a:pt x="336169" y="14947"/>
                  </a:lnTo>
                  <a:lnTo>
                    <a:pt x="336550" y="15138"/>
                  </a:lnTo>
                  <a:lnTo>
                    <a:pt x="336804" y="15405"/>
                  </a:lnTo>
                  <a:lnTo>
                    <a:pt x="337058" y="15633"/>
                  </a:lnTo>
                  <a:lnTo>
                    <a:pt x="337312" y="16243"/>
                  </a:lnTo>
                  <a:lnTo>
                    <a:pt x="337566" y="16586"/>
                  </a:lnTo>
                  <a:lnTo>
                    <a:pt x="337693" y="17259"/>
                  </a:lnTo>
                  <a:lnTo>
                    <a:pt x="337820" y="17640"/>
                  </a:lnTo>
                  <a:lnTo>
                    <a:pt x="337820" y="194233"/>
                  </a:lnTo>
                  <a:lnTo>
                    <a:pt x="337693" y="194564"/>
                  </a:lnTo>
                  <a:lnTo>
                    <a:pt x="337566" y="195287"/>
                  </a:lnTo>
                  <a:lnTo>
                    <a:pt x="337312" y="195592"/>
                  </a:lnTo>
                  <a:lnTo>
                    <a:pt x="337058" y="196164"/>
                  </a:lnTo>
                  <a:lnTo>
                    <a:pt x="336804" y="196430"/>
                  </a:lnTo>
                  <a:lnTo>
                    <a:pt x="336550" y="196646"/>
                  </a:lnTo>
                  <a:lnTo>
                    <a:pt x="336169" y="196875"/>
                  </a:lnTo>
                  <a:lnTo>
                    <a:pt x="335915" y="197065"/>
                  </a:lnTo>
                  <a:lnTo>
                    <a:pt x="335661" y="197218"/>
                  </a:lnTo>
                  <a:lnTo>
                    <a:pt x="335280" y="197370"/>
                  </a:lnTo>
                  <a:lnTo>
                    <a:pt x="334899" y="197446"/>
                  </a:lnTo>
                  <a:lnTo>
                    <a:pt x="334137" y="197523"/>
                  </a:lnTo>
                  <a:lnTo>
                    <a:pt x="352044" y="197523"/>
                  </a:lnTo>
                  <a:lnTo>
                    <a:pt x="352044" y="14312"/>
                  </a:lnTo>
                  <a:close/>
                </a:path>
                <a:path extrusionOk="0" h="212089" w="352425">
                  <a:moveTo>
                    <a:pt x="348190" y="2235"/>
                  </a:moveTo>
                  <a:lnTo>
                    <a:pt x="176530" y="2235"/>
                  </a:lnTo>
                  <a:lnTo>
                    <a:pt x="177037" y="2311"/>
                  </a:lnTo>
                  <a:lnTo>
                    <a:pt x="177546" y="2463"/>
                  </a:lnTo>
                  <a:lnTo>
                    <a:pt x="178435" y="2806"/>
                  </a:lnTo>
                  <a:lnTo>
                    <a:pt x="179197" y="3327"/>
                  </a:lnTo>
                  <a:lnTo>
                    <a:pt x="179527" y="3746"/>
                  </a:lnTo>
                  <a:lnTo>
                    <a:pt x="179831" y="4051"/>
                  </a:lnTo>
                  <a:lnTo>
                    <a:pt x="180157" y="4508"/>
                  </a:lnTo>
                  <a:lnTo>
                    <a:pt x="180594" y="5257"/>
                  </a:lnTo>
                  <a:lnTo>
                    <a:pt x="180872" y="6286"/>
                  </a:lnTo>
                  <a:lnTo>
                    <a:pt x="180975" y="7683"/>
                  </a:lnTo>
                  <a:lnTo>
                    <a:pt x="180594" y="9118"/>
                  </a:lnTo>
                  <a:lnTo>
                    <a:pt x="180086" y="9956"/>
                  </a:lnTo>
                  <a:lnTo>
                    <a:pt x="179831" y="10337"/>
                  </a:lnTo>
                  <a:lnTo>
                    <a:pt x="179451" y="10680"/>
                  </a:lnTo>
                  <a:lnTo>
                    <a:pt x="179197" y="11010"/>
                  </a:lnTo>
                  <a:lnTo>
                    <a:pt x="178435" y="11544"/>
                  </a:lnTo>
                  <a:lnTo>
                    <a:pt x="177546" y="11887"/>
                  </a:lnTo>
                  <a:lnTo>
                    <a:pt x="176530" y="12115"/>
                  </a:lnTo>
                  <a:lnTo>
                    <a:pt x="176022" y="12153"/>
                  </a:lnTo>
                  <a:lnTo>
                    <a:pt x="352044" y="12153"/>
                  </a:lnTo>
                  <a:lnTo>
                    <a:pt x="352014" y="9118"/>
                  </a:lnTo>
                  <a:lnTo>
                    <a:pt x="351281" y="6286"/>
                  </a:lnTo>
                  <a:lnTo>
                    <a:pt x="351028" y="5829"/>
                  </a:lnTo>
                  <a:lnTo>
                    <a:pt x="350901" y="5372"/>
                  </a:lnTo>
                  <a:lnTo>
                    <a:pt x="350189" y="4394"/>
                  </a:lnTo>
                  <a:lnTo>
                    <a:pt x="349758" y="3746"/>
                  </a:lnTo>
                  <a:lnTo>
                    <a:pt x="348996" y="3022"/>
                  </a:lnTo>
                  <a:lnTo>
                    <a:pt x="348361" y="2349"/>
                  </a:lnTo>
                  <a:lnTo>
                    <a:pt x="348190" y="2235"/>
                  </a:lnTo>
                  <a:close/>
                </a:path>
              </a:pathLst>
            </a:custGeom>
            <a:solidFill>
              <a:srgbClr val="1C2B2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67" name="Google Shape;367;p36"/>
            <p:cNvSpPr/>
            <p:nvPr/>
          </p:nvSpPr>
          <p:spPr>
            <a:xfrm>
              <a:off x="2025396" y="4050792"/>
              <a:ext cx="352425" cy="212089"/>
            </a:xfrm>
            <a:custGeom>
              <a:rect b="b" l="l" r="r" t="t"/>
              <a:pathLst>
                <a:path extrusionOk="0" h="212089" w="352425">
                  <a:moveTo>
                    <a:pt x="341884" y="0"/>
                  </a:moveTo>
                  <a:lnTo>
                    <a:pt x="10287" y="0"/>
                  </a:lnTo>
                  <a:lnTo>
                    <a:pt x="9652" y="0"/>
                  </a:lnTo>
                  <a:lnTo>
                    <a:pt x="9143" y="38"/>
                  </a:lnTo>
                  <a:lnTo>
                    <a:pt x="8636" y="114"/>
                  </a:lnTo>
                  <a:lnTo>
                    <a:pt x="8128" y="190"/>
                  </a:lnTo>
                  <a:lnTo>
                    <a:pt x="7747" y="342"/>
                  </a:lnTo>
                  <a:lnTo>
                    <a:pt x="889" y="6286"/>
                  </a:lnTo>
                  <a:lnTo>
                    <a:pt x="635" y="6781"/>
                  </a:lnTo>
                  <a:lnTo>
                    <a:pt x="508" y="7264"/>
                  </a:lnTo>
                  <a:lnTo>
                    <a:pt x="381" y="7721"/>
                  </a:lnTo>
                  <a:lnTo>
                    <a:pt x="254" y="8216"/>
                  </a:lnTo>
                  <a:lnTo>
                    <a:pt x="127" y="8712"/>
                  </a:lnTo>
                  <a:lnTo>
                    <a:pt x="127" y="9232"/>
                  </a:lnTo>
                  <a:lnTo>
                    <a:pt x="0" y="9766"/>
                  </a:lnTo>
                  <a:lnTo>
                    <a:pt x="0" y="10299"/>
                  </a:lnTo>
                  <a:lnTo>
                    <a:pt x="0" y="201536"/>
                  </a:lnTo>
                  <a:lnTo>
                    <a:pt x="0" y="202069"/>
                  </a:lnTo>
                  <a:lnTo>
                    <a:pt x="127" y="202565"/>
                  </a:lnTo>
                  <a:lnTo>
                    <a:pt x="127" y="203085"/>
                  </a:lnTo>
                  <a:lnTo>
                    <a:pt x="254" y="203581"/>
                  </a:lnTo>
                  <a:lnTo>
                    <a:pt x="381" y="204114"/>
                  </a:lnTo>
                  <a:lnTo>
                    <a:pt x="508" y="204597"/>
                  </a:lnTo>
                  <a:lnTo>
                    <a:pt x="635" y="205054"/>
                  </a:lnTo>
                  <a:lnTo>
                    <a:pt x="889" y="205549"/>
                  </a:lnTo>
                  <a:lnTo>
                    <a:pt x="1270" y="206463"/>
                  </a:lnTo>
                  <a:lnTo>
                    <a:pt x="4572" y="210058"/>
                  </a:lnTo>
                  <a:lnTo>
                    <a:pt x="5334" y="210591"/>
                  </a:lnTo>
                  <a:lnTo>
                    <a:pt x="6223" y="210997"/>
                  </a:lnTo>
                  <a:lnTo>
                    <a:pt x="6731" y="211226"/>
                  </a:lnTo>
                  <a:lnTo>
                    <a:pt x="7239" y="211378"/>
                  </a:lnTo>
                  <a:lnTo>
                    <a:pt x="7747" y="211493"/>
                  </a:lnTo>
                  <a:lnTo>
                    <a:pt x="8128" y="211607"/>
                  </a:lnTo>
                  <a:lnTo>
                    <a:pt x="8636" y="211683"/>
                  </a:lnTo>
                  <a:lnTo>
                    <a:pt x="9143" y="211797"/>
                  </a:lnTo>
                  <a:lnTo>
                    <a:pt x="9652" y="211836"/>
                  </a:lnTo>
                  <a:lnTo>
                    <a:pt x="10287" y="211836"/>
                  </a:lnTo>
                  <a:lnTo>
                    <a:pt x="341884" y="211836"/>
                  </a:lnTo>
                  <a:lnTo>
                    <a:pt x="342392" y="211836"/>
                  </a:lnTo>
                  <a:lnTo>
                    <a:pt x="342900" y="211797"/>
                  </a:lnTo>
                  <a:lnTo>
                    <a:pt x="343408" y="211683"/>
                  </a:lnTo>
                  <a:lnTo>
                    <a:pt x="343916" y="211607"/>
                  </a:lnTo>
                  <a:lnTo>
                    <a:pt x="344424" y="211493"/>
                  </a:lnTo>
                  <a:lnTo>
                    <a:pt x="347472" y="210058"/>
                  </a:lnTo>
                  <a:lnTo>
                    <a:pt x="348361" y="209448"/>
                  </a:lnTo>
                  <a:lnTo>
                    <a:pt x="348996" y="208800"/>
                  </a:lnTo>
                  <a:lnTo>
                    <a:pt x="349758" y="208089"/>
                  </a:lnTo>
                  <a:lnTo>
                    <a:pt x="350266" y="207289"/>
                  </a:lnTo>
                  <a:lnTo>
                    <a:pt x="350901" y="206463"/>
                  </a:lnTo>
                  <a:lnTo>
                    <a:pt x="351028" y="206006"/>
                  </a:lnTo>
                  <a:lnTo>
                    <a:pt x="351281" y="205549"/>
                  </a:lnTo>
                  <a:lnTo>
                    <a:pt x="351409" y="205054"/>
                  </a:lnTo>
                  <a:lnTo>
                    <a:pt x="351536" y="204597"/>
                  </a:lnTo>
                  <a:lnTo>
                    <a:pt x="351663" y="204114"/>
                  </a:lnTo>
                  <a:lnTo>
                    <a:pt x="351790" y="203581"/>
                  </a:lnTo>
                  <a:lnTo>
                    <a:pt x="351917" y="203085"/>
                  </a:lnTo>
                  <a:lnTo>
                    <a:pt x="352044" y="202565"/>
                  </a:lnTo>
                  <a:lnTo>
                    <a:pt x="352044" y="9232"/>
                  </a:lnTo>
                  <a:lnTo>
                    <a:pt x="351917" y="8712"/>
                  </a:lnTo>
                  <a:lnTo>
                    <a:pt x="351790" y="8216"/>
                  </a:lnTo>
                  <a:lnTo>
                    <a:pt x="351663" y="7721"/>
                  </a:lnTo>
                  <a:lnTo>
                    <a:pt x="351536" y="7264"/>
                  </a:lnTo>
                  <a:lnTo>
                    <a:pt x="351409" y="6781"/>
                  </a:lnTo>
                  <a:lnTo>
                    <a:pt x="351281" y="6286"/>
                  </a:lnTo>
                  <a:lnTo>
                    <a:pt x="351028" y="5829"/>
                  </a:lnTo>
                  <a:lnTo>
                    <a:pt x="350901" y="5372"/>
                  </a:lnTo>
                  <a:lnTo>
                    <a:pt x="350266" y="4508"/>
                  </a:lnTo>
                  <a:lnTo>
                    <a:pt x="349758" y="3746"/>
                  </a:lnTo>
                  <a:lnTo>
                    <a:pt x="348996" y="3022"/>
                  </a:lnTo>
                  <a:lnTo>
                    <a:pt x="344424" y="342"/>
                  </a:lnTo>
                  <a:lnTo>
                    <a:pt x="343916" y="190"/>
                  </a:lnTo>
                  <a:lnTo>
                    <a:pt x="343408" y="114"/>
                  </a:lnTo>
                  <a:lnTo>
                    <a:pt x="342900" y="38"/>
                  </a:lnTo>
                  <a:lnTo>
                    <a:pt x="342392" y="0"/>
                  </a:lnTo>
                  <a:lnTo>
                    <a:pt x="341884" y="0"/>
                  </a:lnTo>
                  <a:close/>
                </a:path>
                <a:path extrusionOk="0" h="212089" w="352425">
                  <a:moveTo>
                    <a:pt x="176022" y="2235"/>
                  </a:moveTo>
                  <a:lnTo>
                    <a:pt x="176530" y="2235"/>
                  </a:lnTo>
                  <a:lnTo>
                    <a:pt x="177037" y="2311"/>
                  </a:lnTo>
                  <a:lnTo>
                    <a:pt x="177546" y="2463"/>
                  </a:lnTo>
                  <a:lnTo>
                    <a:pt x="177927" y="2616"/>
                  </a:lnTo>
                  <a:lnTo>
                    <a:pt x="178435" y="2806"/>
                  </a:lnTo>
                  <a:lnTo>
                    <a:pt x="178816" y="3060"/>
                  </a:lnTo>
                  <a:lnTo>
                    <a:pt x="179197" y="3327"/>
                  </a:lnTo>
                  <a:lnTo>
                    <a:pt x="179451" y="3670"/>
                  </a:lnTo>
                  <a:lnTo>
                    <a:pt x="179831" y="4051"/>
                  </a:lnTo>
                  <a:lnTo>
                    <a:pt x="180848" y="6210"/>
                  </a:lnTo>
                  <a:lnTo>
                    <a:pt x="180975" y="6667"/>
                  </a:lnTo>
                  <a:lnTo>
                    <a:pt x="180975" y="7150"/>
                  </a:lnTo>
                  <a:lnTo>
                    <a:pt x="180975" y="7683"/>
                  </a:lnTo>
                  <a:lnTo>
                    <a:pt x="180848" y="8178"/>
                  </a:lnTo>
                  <a:lnTo>
                    <a:pt x="180721" y="8636"/>
                  </a:lnTo>
                  <a:lnTo>
                    <a:pt x="180594" y="9118"/>
                  </a:lnTo>
                  <a:lnTo>
                    <a:pt x="180340" y="9537"/>
                  </a:lnTo>
                  <a:lnTo>
                    <a:pt x="180086" y="9956"/>
                  </a:lnTo>
                  <a:lnTo>
                    <a:pt x="179831" y="10337"/>
                  </a:lnTo>
                  <a:lnTo>
                    <a:pt x="179451" y="10680"/>
                  </a:lnTo>
                  <a:lnTo>
                    <a:pt x="179197" y="11010"/>
                  </a:lnTo>
                  <a:lnTo>
                    <a:pt x="178816" y="11277"/>
                  </a:lnTo>
                  <a:lnTo>
                    <a:pt x="178435" y="11544"/>
                  </a:lnTo>
                  <a:lnTo>
                    <a:pt x="177927" y="11734"/>
                  </a:lnTo>
                  <a:lnTo>
                    <a:pt x="177546" y="11887"/>
                  </a:lnTo>
                  <a:lnTo>
                    <a:pt x="177037" y="12001"/>
                  </a:lnTo>
                  <a:lnTo>
                    <a:pt x="176530" y="12115"/>
                  </a:lnTo>
                  <a:lnTo>
                    <a:pt x="176022" y="12153"/>
                  </a:lnTo>
                  <a:lnTo>
                    <a:pt x="175514" y="12115"/>
                  </a:lnTo>
                  <a:lnTo>
                    <a:pt x="175006" y="12001"/>
                  </a:lnTo>
                  <a:lnTo>
                    <a:pt x="172974" y="11010"/>
                  </a:lnTo>
                  <a:lnTo>
                    <a:pt x="172593" y="10680"/>
                  </a:lnTo>
                  <a:lnTo>
                    <a:pt x="172212" y="10337"/>
                  </a:lnTo>
                  <a:lnTo>
                    <a:pt x="171958" y="9956"/>
                  </a:lnTo>
                  <a:lnTo>
                    <a:pt x="171704" y="9537"/>
                  </a:lnTo>
                  <a:lnTo>
                    <a:pt x="171450" y="9118"/>
                  </a:lnTo>
                  <a:lnTo>
                    <a:pt x="171323" y="8636"/>
                  </a:lnTo>
                  <a:lnTo>
                    <a:pt x="171196" y="8178"/>
                  </a:lnTo>
                  <a:lnTo>
                    <a:pt x="171069" y="7683"/>
                  </a:lnTo>
                  <a:lnTo>
                    <a:pt x="171069" y="7150"/>
                  </a:lnTo>
                  <a:lnTo>
                    <a:pt x="171069" y="6667"/>
                  </a:lnTo>
                  <a:lnTo>
                    <a:pt x="171196" y="6210"/>
                  </a:lnTo>
                  <a:lnTo>
                    <a:pt x="172974" y="3327"/>
                  </a:lnTo>
                  <a:lnTo>
                    <a:pt x="173228" y="3060"/>
                  </a:lnTo>
                  <a:lnTo>
                    <a:pt x="173609" y="2806"/>
                  </a:lnTo>
                  <a:lnTo>
                    <a:pt x="174117" y="2616"/>
                  </a:lnTo>
                  <a:lnTo>
                    <a:pt x="174625" y="2463"/>
                  </a:lnTo>
                  <a:lnTo>
                    <a:pt x="175006" y="2311"/>
                  </a:lnTo>
                  <a:lnTo>
                    <a:pt x="175514" y="2235"/>
                  </a:lnTo>
                  <a:lnTo>
                    <a:pt x="176022" y="2235"/>
                  </a:lnTo>
                  <a:close/>
                </a:path>
                <a:path extrusionOk="0" h="212089" w="352425">
                  <a:moveTo>
                    <a:pt x="337820" y="193814"/>
                  </a:moveTo>
                  <a:lnTo>
                    <a:pt x="337820" y="194233"/>
                  </a:lnTo>
                  <a:lnTo>
                    <a:pt x="337693" y="194564"/>
                  </a:lnTo>
                  <a:lnTo>
                    <a:pt x="337693" y="194906"/>
                  </a:lnTo>
                  <a:lnTo>
                    <a:pt x="337566" y="195287"/>
                  </a:lnTo>
                  <a:lnTo>
                    <a:pt x="337312" y="195592"/>
                  </a:lnTo>
                  <a:lnTo>
                    <a:pt x="337185" y="195897"/>
                  </a:lnTo>
                  <a:lnTo>
                    <a:pt x="337058" y="196164"/>
                  </a:lnTo>
                  <a:lnTo>
                    <a:pt x="336804" y="196430"/>
                  </a:lnTo>
                  <a:lnTo>
                    <a:pt x="336550" y="196646"/>
                  </a:lnTo>
                  <a:lnTo>
                    <a:pt x="336169" y="196875"/>
                  </a:lnTo>
                  <a:lnTo>
                    <a:pt x="335915" y="197065"/>
                  </a:lnTo>
                  <a:lnTo>
                    <a:pt x="335661" y="197218"/>
                  </a:lnTo>
                  <a:lnTo>
                    <a:pt x="335280" y="197370"/>
                  </a:lnTo>
                  <a:lnTo>
                    <a:pt x="334899" y="197446"/>
                  </a:lnTo>
                  <a:lnTo>
                    <a:pt x="334518" y="197485"/>
                  </a:lnTo>
                  <a:lnTo>
                    <a:pt x="334137" y="197523"/>
                  </a:lnTo>
                  <a:lnTo>
                    <a:pt x="17906" y="197523"/>
                  </a:lnTo>
                  <a:lnTo>
                    <a:pt x="17526" y="197485"/>
                  </a:lnTo>
                  <a:lnTo>
                    <a:pt x="17145" y="197446"/>
                  </a:lnTo>
                  <a:lnTo>
                    <a:pt x="16764" y="197370"/>
                  </a:lnTo>
                  <a:lnTo>
                    <a:pt x="16510" y="197218"/>
                  </a:lnTo>
                  <a:lnTo>
                    <a:pt x="16129" y="197065"/>
                  </a:lnTo>
                  <a:lnTo>
                    <a:pt x="15875" y="196875"/>
                  </a:lnTo>
                  <a:lnTo>
                    <a:pt x="15621" y="196646"/>
                  </a:lnTo>
                  <a:lnTo>
                    <a:pt x="15367" y="196430"/>
                  </a:lnTo>
                  <a:lnTo>
                    <a:pt x="14986" y="196164"/>
                  </a:lnTo>
                  <a:lnTo>
                    <a:pt x="14859" y="195897"/>
                  </a:lnTo>
                  <a:lnTo>
                    <a:pt x="14605" y="195592"/>
                  </a:lnTo>
                  <a:lnTo>
                    <a:pt x="14478" y="195287"/>
                  </a:lnTo>
                  <a:lnTo>
                    <a:pt x="14351" y="194906"/>
                  </a:lnTo>
                  <a:lnTo>
                    <a:pt x="14351" y="194564"/>
                  </a:lnTo>
                  <a:lnTo>
                    <a:pt x="14224" y="194233"/>
                  </a:lnTo>
                  <a:lnTo>
                    <a:pt x="14224" y="193814"/>
                  </a:lnTo>
                  <a:lnTo>
                    <a:pt x="14224" y="18021"/>
                  </a:lnTo>
                  <a:lnTo>
                    <a:pt x="14224" y="17640"/>
                  </a:lnTo>
                  <a:lnTo>
                    <a:pt x="14351" y="17259"/>
                  </a:lnTo>
                  <a:lnTo>
                    <a:pt x="14351" y="16929"/>
                  </a:lnTo>
                  <a:lnTo>
                    <a:pt x="14478" y="16586"/>
                  </a:lnTo>
                  <a:lnTo>
                    <a:pt x="14605" y="16243"/>
                  </a:lnTo>
                  <a:lnTo>
                    <a:pt x="14859" y="15938"/>
                  </a:lnTo>
                  <a:lnTo>
                    <a:pt x="14986" y="15633"/>
                  </a:lnTo>
                  <a:lnTo>
                    <a:pt x="15367" y="15405"/>
                  </a:lnTo>
                  <a:lnTo>
                    <a:pt x="17526" y="14351"/>
                  </a:lnTo>
                  <a:lnTo>
                    <a:pt x="17906" y="14312"/>
                  </a:lnTo>
                  <a:lnTo>
                    <a:pt x="334137" y="14312"/>
                  </a:lnTo>
                  <a:lnTo>
                    <a:pt x="334518" y="14351"/>
                  </a:lnTo>
                  <a:lnTo>
                    <a:pt x="334899" y="14389"/>
                  </a:lnTo>
                  <a:lnTo>
                    <a:pt x="335280" y="14465"/>
                  </a:lnTo>
                  <a:lnTo>
                    <a:pt x="335661" y="14579"/>
                  </a:lnTo>
                  <a:lnTo>
                    <a:pt x="335915" y="14770"/>
                  </a:lnTo>
                  <a:lnTo>
                    <a:pt x="336169" y="14947"/>
                  </a:lnTo>
                  <a:lnTo>
                    <a:pt x="336550" y="15138"/>
                  </a:lnTo>
                  <a:lnTo>
                    <a:pt x="336804" y="15405"/>
                  </a:lnTo>
                  <a:lnTo>
                    <a:pt x="337058" y="15633"/>
                  </a:lnTo>
                  <a:lnTo>
                    <a:pt x="337185" y="15938"/>
                  </a:lnTo>
                  <a:lnTo>
                    <a:pt x="337312" y="16243"/>
                  </a:lnTo>
                  <a:lnTo>
                    <a:pt x="337566" y="16586"/>
                  </a:lnTo>
                  <a:lnTo>
                    <a:pt x="337693" y="16929"/>
                  </a:lnTo>
                  <a:lnTo>
                    <a:pt x="337693" y="17259"/>
                  </a:lnTo>
                  <a:lnTo>
                    <a:pt x="337820" y="17640"/>
                  </a:lnTo>
                  <a:lnTo>
                    <a:pt x="337820" y="18021"/>
                  </a:lnTo>
                  <a:lnTo>
                    <a:pt x="337820" y="193814"/>
                  </a:lnTo>
                  <a:close/>
                </a:path>
              </a:pathLst>
            </a:custGeom>
            <a:noFill/>
            <a:ln cap="flat" cmpd="sng" w="9525">
              <a:solidFill>
                <a:srgbClr val="1C2B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68" name="Google Shape;368;p36"/>
            <p:cNvSpPr/>
            <p:nvPr/>
          </p:nvSpPr>
          <p:spPr>
            <a:xfrm>
              <a:off x="1994916" y="4329683"/>
              <a:ext cx="413385" cy="13970"/>
            </a:xfrm>
            <a:custGeom>
              <a:rect b="b" l="l" r="r" t="t"/>
              <a:pathLst>
                <a:path extrusionOk="0" h="13970" w="413385">
                  <a:moveTo>
                    <a:pt x="412750" y="0"/>
                  </a:moveTo>
                  <a:lnTo>
                    <a:pt x="253" y="0"/>
                  </a:lnTo>
                  <a:lnTo>
                    <a:pt x="122" y="571"/>
                  </a:lnTo>
                  <a:lnTo>
                    <a:pt x="0" y="3619"/>
                  </a:lnTo>
                  <a:lnTo>
                    <a:pt x="507" y="5816"/>
                  </a:lnTo>
                  <a:lnTo>
                    <a:pt x="761" y="6311"/>
                  </a:lnTo>
                  <a:lnTo>
                    <a:pt x="888" y="6845"/>
                  </a:lnTo>
                  <a:lnTo>
                    <a:pt x="1396" y="7835"/>
                  </a:lnTo>
                  <a:lnTo>
                    <a:pt x="1777" y="8293"/>
                  </a:lnTo>
                  <a:lnTo>
                    <a:pt x="2285" y="9182"/>
                  </a:lnTo>
                  <a:lnTo>
                    <a:pt x="3047" y="10032"/>
                  </a:lnTo>
                  <a:lnTo>
                    <a:pt x="3556" y="10388"/>
                  </a:lnTo>
                  <a:lnTo>
                    <a:pt x="4317" y="11125"/>
                  </a:lnTo>
                  <a:lnTo>
                    <a:pt x="4825" y="11480"/>
                  </a:lnTo>
                  <a:lnTo>
                    <a:pt x="5333" y="11760"/>
                  </a:lnTo>
                  <a:lnTo>
                    <a:pt x="5714" y="12090"/>
                  </a:lnTo>
                  <a:lnTo>
                    <a:pt x="6222" y="12331"/>
                  </a:lnTo>
                  <a:lnTo>
                    <a:pt x="6731" y="12611"/>
                  </a:lnTo>
                  <a:lnTo>
                    <a:pt x="7365" y="12788"/>
                  </a:lnTo>
                  <a:lnTo>
                    <a:pt x="7873" y="13042"/>
                  </a:lnTo>
                  <a:lnTo>
                    <a:pt x="8381" y="13182"/>
                  </a:lnTo>
                  <a:lnTo>
                    <a:pt x="9016" y="13322"/>
                  </a:lnTo>
                  <a:lnTo>
                    <a:pt x="9525" y="13500"/>
                  </a:lnTo>
                  <a:lnTo>
                    <a:pt x="10667" y="13639"/>
                  </a:lnTo>
                  <a:lnTo>
                    <a:pt x="11937" y="13715"/>
                  </a:lnTo>
                  <a:lnTo>
                    <a:pt x="401065" y="13715"/>
                  </a:lnTo>
                  <a:lnTo>
                    <a:pt x="402335" y="13639"/>
                  </a:lnTo>
                  <a:lnTo>
                    <a:pt x="403478" y="13500"/>
                  </a:lnTo>
                  <a:lnTo>
                    <a:pt x="403986" y="13322"/>
                  </a:lnTo>
                  <a:lnTo>
                    <a:pt x="404621" y="13182"/>
                  </a:lnTo>
                  <a:lnTo>
                    <a:pt x="405129" y="13042"/>
                  </a:lnTo>
                  <a:lnTo>
                    <a:pt x="405638" y="12788"/>
                  </a:lnTo>
                  <a:lnTo>
                    <a:pt x="406272" y="12611"/>
                  </a:lnTo>
                  <a:lnTo>
                    <a:pt x="406781" y="12331"/>
                  </a:lnTo>
                  <a:lnTo>
                    <a:pt x="407288" y="12090"/>
                  </a:lnTo>
                  <a:lnTo>
                    <a:pt x="407669" y="11760"/>
                  </a:lnTo>
                  <a:lnTo>
                    <a:pt x="408177" y="11480"/>
                  </a:lnTo>
                  <a:lnTo>
                    <a:pt x="408685" y="11125"/>
                  </a:lnTo>
                  <a:lnTo>
                    <a:pt x="409828" y="10032"/>
                  </a:lnTo>
                  <a:lnTo>
                    <a:pt x="410336" y="9601"/>
                  </a:lnTo>
                  <a:lnTo>
                    <a:pt x="410590" y="9182"/>
                  </a:lnTo>
                  <a:lnTo>
                    <a:pt x="410971" y="8750"/>
                  </a:lnTo>
                  <a:lnTo>
                    <a:pt x="411479" y="7835"/>
                  </a:lnTo>
                  <a:lnTo>
                    <a:pt x="411860" y="7340"/>
                  </a:lnTo>
                  <a:lnTo>
                    <a:pt x="412114" y="6845"/>
                  </a:lnTo>
                  <a:lnTo>
                    <a:pt x="412241" y="6311"/>
                  </a:lnTo>
                  <a:lnTo>
                    <a:pt x="412495" y="5816"/>
                  </a:lnTo>
                  <a:lnTo>
                    <a:pt x="412876" y="4178"/>
                  </a:lnTo>
                  <a:lnTo>
                    <a:pt x="412750" y="0"/>
                  </a:lnTo>
                  <a:close/>
                </a:path>
              </a:pathLst>
            </a:custGeom>
            <a:solidFill>
              <a:srgbClr val="1C2B2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69" name="Google Shape;369;p36"/>
            <p:cNvSpPr/>
            <p:nvPr/>
          </p:nvSpPr>
          <p:spPr>
            <a:xfrm>
              <a:off x="1994916" y="4329683"/>
              <a:ext cx="413385" cy="13970"/>
            </a:xfrm>
            <a:custGeom>
              <a:rect b="b" l="l" r="r" t="t"/>
              <a:pathLst>
                <a:path extrusionOk="0" h="13970" w="413385">
                  <a:moveTo>
                    <a:pt x="253" y="0"/>
                  </a:moveTo>
                  <a:lnTo>
                    <a:pt x="126" y="571"/>
                  </a:lnTo>
                  <a:lnTo>
                    <a:pt x="0" y="1104"/>
                  </a:lnTo>
                  <a:lnTo>
                    <a:pt x="0" y="2476"/>
                  </a:lnTo>
                  <a:lnTo>
                    <a:pt x="0" y="3619"/>
                  </a:lnTo>
                  <a:lnTo>
                    <a:pt x="126" y="4178"/>
                  </a:lnTo>
                  <a:lnTo>
                    <a:pt x="253" y="4749"/>
                  </a:lnTo>
                  <a:lnTo>
                    <a:pt x="381" y="5283"/>
                  </a:lnTo>
                  <a:lnTo>
                    <a:pt x="507" y="5816"/>
                  </a:lnTo>
                  <a:lnTo>
                    <a:pt x="761" y="6311"/>
                  </a:lnTo>
                  <a:lnTo>
                    <a:pt x="888" y="6845"/>
                  </a:lnTo>
                  <a:lnTo>
                    <a:pt x="1142" y="7340"/>
                  </a:lnTo>
                  <a:lnTo>
                    <a:pt x="1396" y="7835"/>
                  </a:lnTo>
                  <a:lnTo>
                    <a:pt x="1777" y="8293"/>
                  </a:lnTo>
                  <a:lnTo>
                    <a:pt x="2031" y="8750"/>
                  </a:lnTo>
                  <a:lnTo>
                    <a:pt x="2285" y="9182"/>
                  </a:lnTo>
                  <a:lnTo>
                    <a:pt x="2666" y="9601"/>
                  </a:lnTo>
                  <a:lnTo>
                    <a:pt x="3047" y="10032"/>
                  </a:lnTo>
                  <a:lnTo>
                    <a:pt x="3556" y="10388"/>
                  </a:lnTo>
                  <a:lnTo>
                    <a:pt x="3936" y="10769"/>
                  </a:lnTo>
                  <a:lnTo>
                    <a:pt x="4317" y="11125"/>
                  </a:lnTo>
                  <a:lnTo>
                    <a:pt x="4825" y="11480"/>
                  </a:lnTo>
                  <a:lnTo>
                    <a:pt x="5333" y="11760"/>
                  </a:lnTo>
                  <a:lnTo>
                    <a:pt x="5714" y="12090"/>
                  </a:lnTo>
                  <a:lnTo>
                    <a:pt x="6222" y="12331"/>
                  </a:lnTo>
                  <a:lnTo>
                    <a:pt x="6731" y="12611"/>
                  </a:lnTo>
                  <a:lnTo>
                    <a:pt x="7365" y="12788"/>
                  </a:lnTo>
                  <a:lnTo>
                    <a:pt x="7873" y="13042"/>
                  </a:lnTo>
                  <a:lnTo>
                    <a:pt x="8381" y="13182"/>
                  </a:lnTo>
                  <a:lnTo>
                    <a:pt x="9016" y="13322"/>
                  </a:lnTo>
                  <a:lnTo>
                    <a:pt x="9525" y="13500"/>
                  </a:lnTo>
                  <a:lnTo>
                    <a:pt x="10159" y="13576"/>
                  </a:lnTo>
                  <a:lnTo>
                    <a:pt x="10667" y="13639"/>
                  </a:lnTo>
                  <a:lnTo>
                    <a:pt x="11302" y="13677"/>
                  </a:lnTo>
                  <a:lnTo>
                    <a:pt x="11937" y="13715"/>
                  </a:lnTo>
                  <a:lnTo>
                    <a:pt x="401065" y="13715"/>
                  </a:lnTo>
                  <a:lnTo>
                    <a:pt x="401700" y="13677"/>
                  </a:lnTo>
                  <a:lnTo>
                    <a:pt x="402335" y="13639"/>
                  </a:lnTo>
                  <a:lnTo>
                    <a:pt x="402844" y="13576"/>
                  </a:lnTo>
                  <a:lnTo>
                    <a:pt x="403478" y="13500"/>
                  </a:lnTo>
                  <a:lnTo>
                    <a:pt x="403986" y="13322"/>
                  </a:lnTo>
                  <a:lnTo>
                    <a:pt x="404621" y="13182"/>
                  </a:lnTo>
                  <a:lnTo>
                    <a:pt x="405129" y="13042"/>
                  </a:lnTo>
                  <a:lnTo>
                    <a:pt x="405638" y="12788"/>
                  </a:lnTo>
                  <a:lnTo>
                    <a:pt x="406272" y="12611"/>
                  </a:lnTo>
                  <a:lnTo>
                    <a:pt x="406781" y="12331"/>
                  </a:lnTo>
                  <a:lnTo>
                    <a:pt x="407288" y="12090"/>
                  </a:lnTo>
                  <a:lnTo>
                    <a:pt x="407669" y="11760"/>
                  </a:lnTo>
                  <a:lnTo>
                    <a:pt x="408177" y="11480"/>
                  </a:lnTo>
                  <a:lnTo>
                    <a:pt x="408685" y="11125"/>
                  </a:lnTo>
                  <a:lnTo>
                    <a:pt x="409066" y="10769"/>
                  </a:lnTo>
                  <a:lnTo>
                    <a:pt x="409447" y="10388"/>
                  </a:lnTo>
                  <a:lnTo>
                    <a:pt x="409828" y="10032"/>
                  </a:lnTo>
                  <a:lnTo>
                    <a:pt x="410336" y="9601"/>
                  </a:lnTo>
                  <a:lnTo>
                    <a:pt x="410590" y="9182"/>
                  </a:lnTo>
                  <a:lnTo>
                    <a:pt x="410971" y="8750"/>
                  </a:lnTo>
                  <a:lnTo>
                    <a:pt x="411225" y="8293"/>
                  </a:lnTo>
                  <a:lnTo>
                    <a:pt x="411479" y="7835"/>
                  </a:lnTo>
                  <a:lnTo>
                    <a:pt x="411860" y="7340"/>
                  </a:lnTo>
                  <a:lnTo>
                    <a:pt x="412114" y="6845"/>
                  </a:lnTo>
                  <a:lnTo>
                    <a:pt x="412241" y="6311"/>
                  </a:lnTo>
                  <a:lnTo>
                    <a:pt x="412495" y="5816"/>
                  </a:lnTo>
                  <a:lnTo>
                    <a:pt x="412622" y="5283"/>
                  </a:lnTo>
                  <a:lnTo>
                    <a:pt x="412750" y="4749"/>
                  </a:lnTo>
                  <a:lnTo>
                    <a:pt x="412876" y="4178"/>
                  </a:lnTo>
                  <a:lnTo>
                    <a:pt x="412876" y="3619"/>
                  </a:lnTo>
                  <a:lnTo>
                    <a:pt x="413003" y="3047"/>
                  </a:lnTo>
                  <a:lnTo>
                    <a:pt x="413003" y="2476"/>
                  </a:lnTo>
                  <a:lnTo>
                    <a:pt x="413003" y="2235"/>
                  </a:lnTo>
                  <a:lnTo>
                    <a:pt x="413003" y="1663"/>
                  </a:lnTo>
                  <a:lnTo>
                    <a:pt x="412876" y="1104"/>
                  </a:lnTo>
                  <a:lnTo>
                    <a:pt x="412876" y="571"/>
                  </a:lnTo>
                  <a:lnTo>
                    <a:pt x="412750" y="0"/>
                  </a:lnTo>
                  <a:lnTo>
                    <a:pt x="253" y="0"/>
                  </a:lnTo>
                  <a:close/>
                </a:path>
              </a:pathLst>
            </a:custGeom>
            <a:noFill/>
            <a:ln cap="flat" cmpd="sng" w="9525">
              <a:solidFill>
                <a:srgbClr val="1C2B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70" name="Google Shape;370;p36"/>
            <p:cNvSpPr/>
            <p:nvPr/>
          </p:nvSpPr>
          <p:spPr>
            <a:xfrm>
              <a:off x="1997963" y="4268724"/>
              <a:ext cx="407035" cy="56514"/>
            </a:xfrm>
            <a:custGeom>
              <a:rect b="b" l="l" r="r" t="t"/>
              <a:pathLst>
                <a:path extrusionOk="0" h="56514" w="407035">
                  <a:moveTo>
                    <a:pt x="377698" y="0"/>
                  </a:moveTo>
                  <a:lnTo>
                    <a:pt x="29210" y="0"/>
                  </a:lnTo>
                  <a:lnTo>
                    <a:pt x="28575" y="38"/>
                  </a:lnTo>
                  <a:lnTo>
                    <a:pt x="508" y="49555"/>
                  </a:lnTo>
                  <a:lnTo>
                    <a:pt x="0" y="51358"/>
                  </a:lnTo>
                  <a:lnTo>
                    <a:pt x="0" y="52514"/>
                  </a:lnTo>
                  <a:lnTo>
                    <a:pt x="254" y="53085"/>
                  </a:lnTo>
                  <a:lnTo>
                    <a:pt x="381" y="53644"/>
                  </a:lnTo>
                  <a:lnTo>
                    <a:pt x="762" y="54165"/>
                  </a:lnTo>
                  <a:lnTo>
                    <a:pt x="1016" y="54622"/>
                  </a:lnTo>
                  <a:lnTo>
                    <a:pt x="1778" y="55486"/>
                  </a:lnTo>
                  <a:lnTo>
                    <a:pt x="2286" y="55791"/>
                  </a:lnTo>
                  <a:lnTo>
                    <a:pt x="3429" y="56235"/>
                  </a:lnTo>
                  <a:lnTo>
                    <a:pt x="4063" y="56349"/>
                  </a:lnTo>
                  <a:lnTo>
                    <a:pt x="4699" y="56387"/>
                  </a:lnTo>
                  <a:lnTo>
                    <a:pt x="402209" y="56387"/>
                  </a:lnTo>
                  <a:lnTo>
                    <a:pt x="406146" y="54165"/>
                  </a:lnTo>
                  <a:lnTo>
                    <a:pt x="406527" y="53644"/>
                  </a:lnTo>
                  <a:lnTo>
                    <a:pt x="406882" y="52069"/>
                  </a:lnTo>
                  <a:lnTo>
                    <a:pt x="152273" y="52069"/>
                  </a:lnTo>
                  <a:lnTo>
                    <a:pt x="156844" y="40462"/>
                  </a:lnTo>
                  <a:lnTo>
                    <a:pt x="401661" y="40462"/>
                  </a:lnTo>
                  <a:lnTo>
                    <a:pt x="399392" y="36106"/>
                  </a:lnTo>
                  <a:lnTo>
                    <a:pt x="32766" y="36106"/>
                  </a:lnTo>
                  <a:lnTo>
                    <a:pt x="44068" y="10185"/>
                  </a:lnTo>
                  <a:lnTo>
                    <a:pt x="385885" y="10185"/>
                  </a:lnTo>
                  <a:lnTo>
                    <a:pt x="381888" y="2514"/>
                  </a:lnTo>
                  <a:lnTo>
                    <a:pt x="378333" y="38"/>
                  </a:lnTo>
                  <a:lnTo>
                    <a:pt x="377698" y="0"/>
                  </a:lnTo>
                  <a:close/>
                </a:path>
                <a:path extrusionOk="0" h="56514" w="407035">
                  <a:moveTo>
                    <a:pt x="401661" y="40462"/>
                  </a:moveTo>
                  <a:lnTo>
                    <a:pt x="250062" y="40462"/>
                  </a:lnTo>
                  <a:lnTo>
                    <a:pt x="254635" y="52069"/>
                  </a:lnTo>
                  <a:lnTo>
                    <a:pt x="406882" y="52069"/>
                  </a:lnTo>
                  <a:lnTo>
                    <a:pt x="406908" y="51358"/>
                  </a:lnTo>
                  <a:lnTo>
                    <a:pt x="406654" y="50152"/>
                  </a:lnTo>
                  <a:lnTo>
                    <a:pt x="406400" y="49555"/>
                  </a:lnTo>
                  <a:lnTo>
                    <a:pt x="401661" y="40462"/>
                  </a:lnTo>
                  <a:close/>
                </a:path>
                <a:path extrusionOk="0" h="56514" w="407035">
                  <a:moveTo>
                    <a:pt x="385885" y="10185"/>
                  </a:moveTo>
                  <a:lnTo>
                    <a:pt x="362838" y="10185"/>
                  </a:lnTo>
                  <a:lnTo>
                    <a:pt x="374142" y="36106"/>
                  </a:lnTo>
                  <a:lnTo>
                    <a:pt x="399392" y="36106"/>
                  </a:lnTo>
                  <a:lnTo>
                    <a:pt x="385885" y="10185"/>
                  </a:lnTo>
                  <a:close/>
                </a:path>
              </a:pathLst>
            </a:custGeom>
            <a:solidFill>
              <a:srgbClr val="1C2B2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71" name="Google Shape;371;p36"/>
            <p:cNvSpPr/>
            <p:nvPr/>
          </p:nvSpPr>
          <p:spPr>
            <a:xfrm>
              <a:off x="1997963" y="4268724"/>
              <a:ext cx="407035" cy="56514"/>
            </a:xfrm>
            <a:custGeom>
              <a:rect b="b" l="l" r="r" t="t"/>
              <a:pathLst>
                <a:path extrusionOk="0" h="56514" w="407035">
                  <a:moveTo>
                    <a:pt x="406400" y="49555"/>
                  </a:moveTo>
                  <a:lnTo>
                    <a:pt x="381888" y="2514"/>
                  </a:lnTo>
                  <a:lnTo>
                    <a:pt x="381508" y="1955"/>
                  </a:lnTo>
                  <a:lnTo>
                    <a:pt x="381127" y="1460"/>
                  </a:lnTo>
                  <a:lnTo>
                    <a:pt x="377698" y="0"/>
                  </a:lnTo>
                  <a:lnTo>
                    <a:pt x="29210" y="0"/>
                  </a:lnTo>
                  <a:lnTo>
                    <a:pt x="508" y="49555"/>
                  </a:lnTo>
                  <a:lnTo>
                    <a:pt x="254" y="50152"/>
                  </a:lnTo>
                  <a:lnTo>
                    <a:pt x="127" y="50749"/>
                  </a:lnTo>
                  <a:lnTo>
                    <a:pt x="0" y="51358"/>
                  </a:lnTo>
                  <a:lnTo>
                    <a:pt x="0" y="51955"/>
                  </a:lnTo>
                  <a:lnTo>
                    <a:pt x="0" y="52514"/>
                  </a:lnTo>
                  <a:lnTo>
                    <a:pt x="254" y="53085"/>
                  </a:lnTo>
                  <a:lnTo>
                    <a:pt x="381" y="53644"/>
                  </a:lnTo>
                  <a:lnTo>
                    <a:pt x="762" y="54165"/>
                  </a:lnTo>
                  <a:lnTo>
                    <a:pt x="4699" y="56387"/>
                  </a:lnTo>
                  <a:lnTo>
                    <a:pt x="402209" y="56387"/>
                  </a:lnTo>
                  <a:lnTo>
                    <a:pt x="406146" y="54165"/>
                  </a:lnTo>
                  <a:lnTo>
                    <a:pt x="406527" y="53644"/>
                  </a:lnTo>
                  <a:lnTo>
                    <a:pt x="406654" y="53085"/>
                  </a:lnTo>
                  <a:lnTo>
                    <a:pt x="406781" y="52514"/>
                  </a:lnTo>
                  <a:lnTo>
                    <a:pt x="406908" y="51955"/>
                  </a:lnTo>
                  <a:lnTo>
                    <a:pt x="406908" y="51358"/>
                  </a:lnTo>
                  <a:lnTo>
                    <a:pt x="406781" y="50749"/>
                  </a:lnTo>
                  <a:lnTo>
                    <a:pt x="406654" y="50152"/>
                  </a:lnTo>
                  <a:lnTo>
                    <a:pt x="406400" y="49555"/>
                  </a:lnTo>
                  <a:close/>
                </a:path>
                <a:path extrusionOk="0" h="56514" w="407035">
                  <a:moveTo>
                    <a:pt x="152273" y="52069"/>
                  </a:moveTo>
                  <a:lnTo>
                    <a:pt x="156844" y="40462"/>
                  </a:lnTo>
                  <a:lnTo>
                    <a:pt x="250062" y="40462"/>
                  </a:lnTo>
                  <a:lnTo>
                    <a:pt x="254635" y="52069"/>
                  </a:lnTo>
                  <a:lnTo>
                    <a:pt x="152273" y="52069"/>
                  </a:lnTo>
                  <a:close/>
                </a:path>
                <a:path extrusionOk="0" h="56514" w="407035">
                  <a:moveTo>
                    <a:pt x="32766" y="36106"/>
                  </a:moveTo>
                  <a:lnTo>
                    <a:pt x="44068" y="10185"/>
                  </a:lnTo>
                  <a:lnTo>
                    <a:pt x="362838" y="10185"/>
                  </a:lnTo>
                  <a:lnTo>
                    <a:pt x="374142" y="36106"/>
                  </a:lnTo>
                  <a:lnTo>
                    <a:pt x="32766" y="36106"/>
                  </a:lnTo>
                  <a:close/>
                </a:path>
              </a:pathLst>
            </a:custGeom>
            <a:noFill/>
            <a:ln cap="flat" cmpd="sng" w="9525">
              <a:solidFill>
                <a:srgbClr val="1C2B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72" name="Google Shape;372;p36"/>
            <p:cNvSpPr/>
            <p:nvPr/>
          </p:nvSpPr>
          <p:spPr>
            <a:xfrm>
              <a:off x="2432304" y="3466084"/>
              <a:ext cx="1233804" cy="127000"/>
            </a:xfrm>
            <a:custGeom>
              <a:rect b="b" l="l" r="r" t="t"/>
              <a:pathLst>
                <a:path extrusionOk="0" h="127000" w="1233804">
                  <a:moveTo>
                    <a:pt x="127000" y="0"/>
                  </a:moveTo>
                  <a:lnTo>
                    <a:pt x="0" y="63500"/>
                  </a:lnTo>
                  <a:lnTo>
                    <a:pt x="127000" y="127000"/>
                  </a:lnTo>
                  <a:lnTo>
                    <a:pt x="81280" y="69850"/>
                  </a:lnTo>
                  <a:lnTo>
                    <a:pt x="76200" y="69850"/>
                  </a:lnTo>
                  <a:lnTo>
                    <a:pt x="76200" y="57150"/>
                  </a:lnTo>
                  <a:lnTo>
                    <a:pt x="81280" y="57150"/>
                  </a:lnTo>
                  <a:lnTo>
                    <a:pt x="127000" y="0"/>
                  </a:lnTo>
                  <a:close/>
                </a:path>
                <a:path extrusionOk="0" h="127000" w="1233804">
                  <a:moveTo>
                    <a:pt x="1157605" y="63500"/>
                  </a:moveTo>
                  <a:lnTo>
                    <a:pt x="1106805" y="127000"/>
                  </a:lnTo>
                  <a:lnTo>
                    <a:pt x="1221105" y="69850"/>
                  </a:lnTo>
                  <a:lnTo>
                    <a:pt x="1157605" y="69850"/>
                  </a:lnTo>
                  <a:lnTo>
                    <a:pt x="1157605" y="63500"/>
                  </a:lnTo>
                  <a:close/>
                </a:path>
                <a:path extrusionOk="0" h="127000" w="1233804">
                  <a:moveTo>
                    <a:pt x="76200" y="63500"/>
                  </a:moveTo>
                  <a:lnTo>
                    <a:pt x="76200" y="69850"/>
                  </a:lnTo>
                  <a:lnTo>
                    <a:pt x="81280" y="69850"/>
                  </a:lnTo>
                  <a:lnTo>
                    <a:pt x="76200" y="63500"/>
                  </a:lnTo>
                  <a:close/>
                </a:path>
                <a:path extrusionOk="0" h="127000" w="1233804">
                  <a:moveTo>
                    <a:pt x="1152525" y="57150"/>
                  </a:moveTo>
                  <a:lnTo>
                    <a:pt x="81280" y="57150"/>
                  </a:lnTo>
                  <a:lnTo>
                    <a:pt x="76200" y="63500"/>
                  </a:lnTo>
                  <a:lnTo>
                    <a:pt x="81280" y="69850"/>
                  </a:lnTo>
                  <a:lnTo>
                    <a:pt x="1152525" y="69850"/>
                  </a:lnTo>
                  <a:lnTo>
                    <a:pt x="1157605" y="63500"/>
                  </a:lnTo>
                  <a:lnTo>
                    <a:pt x="1152525" y="57150"/>
                  </a:lnTo>
                  <a:close/>
                </a:path>
                <a:path extrusionOk="0" h="127000" w="1233804">
                  <a:moveTo>
                    <a:pt x="1221105" y="57150"/>
                  </a:moveTo>
                  <a:lnTo>
                    <a:pt x="1157605" y="57150"/>
                  </a:lnTo>
                  <a:lnTo>
                    <a:pt x="1157605" y="69850"/>
                  </a:lnTo>
                  <a:lnTo>
                    <a:pt x="1221105" y="69850"/>
                  </a:lnTo>
                  <a:lnTo>
                    <a:pt x="1233805" y="63500"/>
                  </a:lnTo>
                  <a:lnTo>
                    <a:pt x="1221105" y="57150"/>
                  </a:lnTo>
                  <a:close/>
                </a:path>
                <a:path extrusionOk="0" h="127000" w="1233804">
                  <a:moveTo>
                    <a:pt x="81280" y="57150"/>
                  </a:moveTo>
                  <a:lnTo>
                    <a:pt x="76200" y="57150"/>
                  </a:lnTo>
                  <a:lnTo>
                    <a:pt x="76200" y="63500"/>
                  </a:lnTo>
                  <a:lnTo>
                    <a:pt x="81280" y="57150"/>
                  </a:lnTo>
                  <a:close/>
                </a:path>
                <a:path extrusionOk="0" h="127000" w="1233804">
                  <a:moveTo>
                    <a:pt x="1106805" y="0"/>
                  </a:moveTo>
                  <a:lnTo>
                    <a:pt x="1157605" y="63500"/>
                  </a:lnTo>
                  <a:lnTo>
                    <a:pt x="1157605" y="57150"/>
                  </a:lnTo>
                  <a:lnTo>
                    <a:pt x="1221105" y="57150"/>
                  </a:lnTo>
                  <a:lnTo>
                    <a:pt x="1106805" y="0"/>
                  </a:lnTo>
                  <a:close/>
                </a:path>
              </a:pathLst>
            </a:custGeom>
            <a:solidFill>
              <a:srgbClr val="A4A4A4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373" name="Google Shape;373;p3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863596" y="3212592"/>
              <a:ext cx="291083" cy="3215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74" name="Google Shape;374;p36"/>
            <p:cNvSpPr/>
            <p:nvPr/>
          </p:nvSpPr>
          <p:spPr>
            <a:xfrm>
              <a:off x="6105144" y="2613660"/>
              <a:ext cx="1973579" cy="2141220"/>
            </a:xfrm>
            <a:custGeom>
              <a:rect b="b" l="l" r="r" t="t"/>
              <a:pathLst>
                <a:path extrusionOk="0" h="2141220" w="1973579">
                  <a:moveTo>
                    <a:pt x="1973579" y="757427"/>
                  </a:moveTo>
                  <a:lnTo>
                    <a:pt x="298322" y="757427"/>
                  </a:lnTo>
                  <a:lnTo>
                    <a:pt x="0" y="378713"/>
                  </a:lnTo>
                  <a:lnTo>
                    <a:pt x="298322" y="0"/>
                  </a:lnTo>
                  <a:lnTo>
                    <a:pt x="1973579" y="0"/>
                  </a:lnTo>
                  <a:lnTo>
                    <a:pt x="1973579" y="757427"/>
                  </a:lnTo>
                  <a:close/>
                </a:path>
                <a:path extrusionOk="0" h="2141220" w="1973579">
                  <a:moveTo>
                    <a:pt x="1973579" y="2141220"/>
                  </a:moveTo>
                  <a:lnTo>
                    <a:pt x="313563" y="2141220"/>
                  </a:lnTo>
                  <a:lnTo>
                    <a:pt x="15239" y="1762505"/>
                  </a:lnTo>
                  <a:lnTo>
                    <a:pt x="313563" y="1383792"/>
                  </a:lnTo>
                  <a:lnTo>
                    <a:pt x="1973579" y="1383792"/>
                  </a:lnTo>
                  <a:lnTo>
                    <a:pt x="1973579" y="2141220"/>
                  </a:lnTo>
                  <a:close/>
                </a:path>
              </a:pathLst>
            </a:custGeom>
            <a:noFill/>
            <a:ln cap="flat" cmpd="sng" w="9525">
              <a:solidFill>
                <a:srgbClr val="D9D9D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75" name="Google Shape;375;p36"/>
            <p:cNvSpPr/>
            <p:nvPr/>
          </p:nvSpPr>
          <p:spPr>
            <a:xfrm>
              <a:off x="7071359" y="3450336"/>
              <a:ext cx="317500" cy="483235"/>
            </a:xfrm>
            <a:custGeom>
              <a:rect b="b" l="l" r="r" t="t"/>
              <a:pathLst>
                <a:path extrusionOk="0" h="483235" w="317500">
                  <a:moveTo>
                    <a:pt x="158496" y="0"/>
                  </a:moveTo>
                  <a:lnTo>
                    <a:pt x="0" y="139445"/>
                  </a:lnTo>
                  <a:lnTo>
                    <a:pt x="76073" y="139445"/>
                  </a:lnTo>
                  <a:lnTo>
                    <a:pt x="76073" y="343661"/>
                  </a:lnTo>
                  <a:lnTo>
                    <a:pt x="0" y="343661"/>
                  </a:lnTo>
                  <a:lnTo>
                    <a:pt x="158496" y="483107"/>
                  </a:lnTo>
                  <a:lnTo>
                    <a:pt x="316992" y="343661"/>
                  </a:lnTo>
                  <a:lnTo>
                    <a:pt x="240919" y="343661"/>
                  </a:lnTo>
                  <a:lnTo>
                    <a:pt x="240919" y="139445"/>
                  </a:lnTo>
                  <a:lnTo>
                    <a:pt x="316992" y="139445"/>
                  </a:lnTo>
                  <a:lnTo>
                    <a:pt x="158496" y="0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76" name="Google Shape;376;p36"/>
            <p:cNvSpPr/>
            <p:nvPr/>
          </p:nvSpPr>
          <p:spPr>
            <a:xfrm>
              <a:off x="7071359" y="3450336"/>
              <a:ext cx="317500" cy="483235"/>
            </a:xfrm>
            <a:custGeom>
              <a:rect b="b" l="l" r="r" t="t"/>
              <a:pathLst>
                <a:path extrusionOk="0" h="483235" w="317500">
                  <a:moveTo>
                    <a:pt x="0" y="139445"/>
                  </a:moveTo>
                  <a:lnTo>
                    <a:pt x="158496" y="0"/>
                  </a:lnTo>
                  <a:lnTo>
                    <a:pt x="316992" y="139445"/>
                  </a:lnTo>
                  <a:lnTo>
                    <a:pt x="240919" y="139445"/>
                  </a:lnTo>
                  <a:lnTo>
                    <a:pt x="240919" y="343661"/>
                  </a:lnTo>
                  <a:lnTo>
                    <a:pt x="316992" y="343661"/>
                  </a:lnTo>
                  <a:lnTo>
                    <a:pt x="158496" y="483107"/>
                  </a:lnTo>
                  <a:lnTo>
                    <a:pt x="0" y="343661"/>
                  </a:lnTo>
                  <a:lnTo>
                    <a:pt x="76073" y="343661"/>
                  </a:lnTo>
                  <a:lnTo>
                    <a:pt x="76073" y="139445"/>
                  </a:lnTo>
                  <a:lnTo>
                    <a:pt x="0" y="139445"/>
                  </a:lnTo>
                  <a:close/>
                </a:path>
              </a:pathLst>
            </a:custGeom>
            <a:noFill/>
            <a:ln cap="flat" cmpd="sng" w="9525">
              <a:solidFill>
                <a:srgbClr val="D7D7D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377" name="Google Shape;377;p36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5899403" y="4172711"/>
              <a:ext cx="431291" cy="3581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8" name="Google Shape;378;p36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5856732" y="2830068"/>
              <a:ext cx="541020" cy="3581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9" name="Google Shape;379;p36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4290059" y="3439668"/>
              <a:ext cx="376427" cy="1996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0" name="Google Shape;380;p36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4288536" y="3893820"/>
              <a:ext cx="376427" cy="1996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1" name="Google Shape;381;p36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4296156" y="2965704"/>
              <a:ext cx="376427" cy="1996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2" name="Google Shape;382;p36"/>
            <p:cNvSpPr/>
            <p:nvPr/>
          </p:nvSpPr>
          <p:spPr>
            <a:xfrm>
              <a:off x="4246625" y="2379726"/>
              <a:ext cx="335279" cy="187960"/>
            </a:xfrm>
            <a:custGeom>
              <a:rect b="b" l="l" r="r" t="t"/>
              <a:pathLst>
                <a:path extrusionOk="0" h="187960" w="335279">
                  <a:moveTo>
                    <a:pt x="0" y="187451"/>
                  </a:moveTo>
                  <a:lnTo>
                    <a:pt x="335279" y="187451"/>
                  </a:lnTo>
                  <a:lnTo>
                    <a:pt x="335279" y="0"/>
                  </a:lnTo>
                  <a:lnTo>
                    <a:pt x="0" y="0"/>
                  </a:lnTo>
                  <a:lnTo>
                    <a:pt x="0" y="187451"/>
                  </a:lnTo>
                  <a:close/>
                </a:path>
              </a:pathLst>
            </a:custGeom>
            <a:noFill/>
            <a:ln cap="flat" cmpd="sng" w="259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83" name="Google Shape;383;p36"/>
            <p:cNvSpPr/>
            <p:nvPr/>
          </p:nvSpPr>
          <p:spPr>
            <a:xfrm>
              <a:off x="4165091" y="2249424"/>
              <a:ext cx="475614" cy="471169"/>
            </a:xfrm>
            <a:custGeom>
              <a:rect b="b" l="l" r="r" t="t"/>
              <a:pathLst>
                <a:path extrusionOk="0" h="471169" w="475614">
                  <a:moveTo>
                    <a:pt x="52832" y="0"/>
                  </a:moveTo>
                  <a:lnTo>
                    <a:pt x="20320" y="0"/>
                  </a:lnTo>
                  <a:lnTo>
                    <a:pt x="12001" y="1460"/>
                  </a:lnTo>
                  <a:lnTo>
                    <a:pt x="5588" y="5587"/>
                  </a:lnTo>
                  <a:lnTo>
                    <a:pt x="1460" y="12001"/>
                  </a:lnTo>
                  <a:lnTo>
                    <a:pt x="0" y="20319"/>
                  </a:lnTo>
                  <a:lnTo>
                    <a:pt x="0" y="454659"/>
                  </a:lnTo>
                  <a:lnTo>
                    <a:pt x="1460" y="460629"/>
                  </a:lnTo>
                  <a:lnTo>
                    <a:pt x="5588" y="465836"/>
                  </a:lnTo>
                  <a:lnTo>
                    <a:pt x="12001" y="469519"/>
                  </a:lnTo>
                  <a:lnTo>
                    <a:pt x="20320" y="470915"/>
                  </a:lnTo>
                  <a:lnTo>
                    <a:pt x="52832" y="470915"/>
                  </a:lnTo>
                  <a:lnTo>
                    <a:pt x="61150" y="469519"/>
                  </a:lnTo>
                  <a:lnTo>
                    <a:pt x="67563" y="465836"/>
                  </a:lnTo>
                  <a:lnTo>
                    <a:pt x="71691" y="460629"/>
                  </a:lnTo>
                  <a:lnTo>
                    <a:pt x="73152" y="454659"/>
                  </a:lnTo>
                  <a:lnTo>
                    <a:pt x="73152" y="389763"/>
                  </a:lnTo>
                  <a:lnTo>
                    <a:pt x="475488" y="389763"/>
                  </a:lnTo>
                  <a:lnTo>
                    <a:pt x="475488" y="332867"/>
                  </a:lnTo>
                  <a:lnTo>
                    <a:pt x="73152" y="332867"/>
                  </a:lnTo>
                  <a:lnTo>
                    <a:pt x="73152" y="194818"/>
                  </a:lnTo>
                  <a:lnTo>
                    <a:pt x="475488" y="194818"/>
                  </a:lnTo>
                  <a:lnTo>
                    <a:pt x="475488" y="133984"/>
                  </a:lnTo>
                  <a:lnTo>
                    <a:pt x="73152" y="133984"/>
                  </a:lnTo>
                  <a:lnTo>
                    <a:pt x="73152" y="20319"/>
                  </a:lnTo>
                  <a:lnTo>
                    <a:pt x="71691" y="12001"/>
                  </a:lnTo>
                  <a:lnTo>
                    <a:pt x="67564" y="5587"/>
                  </a:lnTo>
                  <a:lnTo>
                    <a:pt x="61150" y="1460"/>
                  </a:lnTo>
                  <a:lnTo>
                    <a:pt x="52832" y="0"/>
                  </a:lnTo>
                  <a:close/>
                </a:path>
                <a:path extrusionOk="0" h="471169" w="475614">
                  <a:moveTo>
                    <a:pt x="475488" y="389763"/>
                  </a:moveTo>
                  <a:lnTo>
                    <a:pt x="398272" y="389763"/>
                  </a:lnTo>
                  <a:lnTo>
                    <a:pt x="398272" y="454659"/>
                  </a:lnTo>
                  <a:lnTo>
                    <a:pt x="400367" y="460629"/>
                  </a:lnTo>
                  <a:lnTo>
                    <a:pt x="405892" y="465836"/>
                  </a:lnTo>
                  <a:lnTo>
                    <a:pt x="413702" y="469519"/>
                  </a:lnTo>
                  <a:lnTo>
                    <a:pt x="422656" y="470915"/>
                  </a:lnTo>
                  <a:lnTo>
                    <a:pt x="455168" y="470915"/>
                  </a:lnTo>
                  <a:lnTo>
                    <a:pt x="463486" y="469519"/>
                  </a:lnTo>
                  <a:lnTo>
                    <a:pt x="469900" y="465836"/>
                  </a:lnTo>
                  <a:lnTo>
                    <a:pt x="474027" y="460629"/>
                  </a:lnTo>
                  <a:lnTo>
                    <a:pt x="475488" y="454659"/>
                  </a:lnTo>
                  <a:lnTo>
                    <a:pt x="475488" y="389763"/>
                  </a:lnTo>
                  <a:close/>
                </a:path>
                <a:path extrusionOk="0" h="471169" w="475614">
                  <a:moveTo>
                    <a:pt x="475488" y="194818"/>
                  </a:moveTo>
                  <a:lnTo>
                    <a:pt x="398272" y="194818"/>
                  </a:lnTo>
                  <a:lnTo>
                    <a:pt x="398272" y="332867"/>
                  </a:lnTo>
                  <a:lnTo>
                    <a:pt x="475488" y="332867"/>
                  </a:lnTo>
                  <a:lnTo>
                    <a:pt x="475488" y="194818"/>
                  </a:lnTo>
                  <a:close/>
                </a:path>
                <a:path extrusionOk="0" h="471169" w="475614">
                  <a:moveTo>
                    <a:pt x="455168" y="0"/>
                  </a:moveTo>
                  <a:lnTo>
                    <a:pt x="422656" y="0"/>
                  </a:lnTo>
                  <a:lnTo>
                    <a:pt x="413702" y="1460"/>
                  </a:lnTo>
                  <a:lnTo>
                    <a:pt x="405891" y="5587"/>
                  </a:lnTo>
                  <a:lnTo>
                    <a:pt x="400367" y="12001"/>
                  </a:lnTo>
                  <a:lnTo>
                    <a:pt x="398272" y="20319"/>
                  </a:lnTo>
                  <a:lnTo>
                    <a:pt x="398272" y="133984"/>
                  </a:lnTo>
                  <a:lnTo>
                    <a:pt x="475488" y="133984"/>
                  </a:lnTo>
                  <a:lnTo>
                    <a:pt x="475488" y="20319"/>
                  </a:lnTo>
                  <a:lnTo>
                    <a:pt x="474027" y="12001"/>
                  </a:lnTo>
                  <a:lnTo>
                    <a:pt x="469900" y="5587"/>
                  </a:lnTo>
                  <a:lnTo>
                    <a:pt x="463486" y="1460"/>
                  </a:lnTo>
                  <a:lnTo>
                    <a:pt x="4551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84" name="Google Shape;384;p36"/>
            <p:cNvSpPr/>
            <p:nvPr/>
          </p:nvSpPr>
          <p:spPr>
            <a:xfrm>
              <a:off x="4165091" y="2249424"/>
              <a:ext cx="475614" cy="471169"/>
            </a:xfrm>
            <a:custGeom>
              <a:rect b="b" l="l" r="r" t="t"/>
              <a:pathLst>
                <a:path extrusionOk="0" h="471169" w="475614">
                  <a:moveTo>
                    <a:pt x="73152" y="194818"/>
                  </a:moveTo>
                  <a:lnTo>
                    <a:pt x="73152" y="274627"/>
                  </a:lnTo>
                  <a:lnTo>
                    <a:pt x="73152" y="315610"/>
                  </a:lnTo>
                  <a:lnTo>
                    <a:pt x="73152" y="330709"/>
                  </a:lnTo>
                  <a:lnTo>
                    <a:pt x="73152" y="332867"/>
                  </a:lnTo>
                  <a:lnTo>
                    <a:pt x="261112" y="332867"/>
                  </a:lnTo>
                  <a:lnTo>
                    <a:pt x="357631" y="332867"/>
                  </a:lnTo>
                  <a:lnTo>
                    <a:pt x="393191" y="332867"/>
                  </a:lnTo>
                  <a:lnTo>
                    <a:pt x="398272" y="332867"/>
                  </a:lnTo>
                  <a:lnTo>
                    <a:pt x="398272" y="253057"/>
                  </a:lnTo>
                  <a:lnTo>
                    <a:pt x="398272" y="212074"/>
                  </a:lnTo>
                  <a:lnTo>
                    <a:pt x="398272" y="196975"/>
                  </a:lnTo>
                  <a:lnTo>
                    <a:pt x="398272" y="194818"/>
                  </a:lnTo>
                  <a:lnTo>
                    <a:pt x="73152" y="194818"/>
                  </a:lnTo>
                  <a:close/>
                </a:path>
                <a:path extrusionOk="0" h="471169" w="475614">
                  <a:moveTo>
                    <a:pt x="73152" y="133984"/>
                  </a:moveTo>
                  <a:lnTo>
                    <a:pt x="73152" y="68272"/>
                  </a:lnTo>
                  <a:lnTo>
                    <a:pt x="73152" y="34528"/>
                  </a:lnTo>
                  <a:lnTo>
                    <a:pt x="73152" y="22096"/>
                  </a:lnTo>
                  <a:lnTo>
                    <a:pt x="73152" y="20319"/>
                  </a:lnTo>
                  <a:lnTo>
                    <a:pt x="71691" y="12001"/>
                  </a:lnTo>
                  <a:lnTo>
                    <a:pt x="67564" y="5587"/>
                  </a:lnTo>
                  <a:lnTo>
                    <a:pt x="61150" y="1460"/>
                  </a:lnTo>
                  <a:lnTo>
                    <a:pt x="52832" y="0"/>
                  </a:lnTo>
                  <a:lnTo>
                    <a:pt x="34036" y="0"/>
                  </a:lnTo>
                  <a:lnTo>
                    <a:pt x="24384" y="0"/>
                  </a:lnTo>
                  <a:lnTo>
                    <a:pt x="20828" y="0"/>
                  </a:lnTo>
                  <a:lnTo>
                    <a:pt x="20320" y="0"/>
                  </a:lnTo>
                  <a:lnTo>
                    <a:pt x="12001" y="1460"/>
                  </a:lnTo>
                  <a:lnTo>
                    <a:pt x="5588" y="5587"/>
                  </a:lnTo>
                  <a:lnTo>
                    <a:pt x="1460" y="12001"/>
                  </a:lnTo>
                  <a:lnTo>
                    <a:pt x="0" y="20319"/>
                  </a:lnTo>
                  <a:lnTo>
                    <a:pt x="0" y="271422"/>
                  </a:lnTo>
                  <a:lnTo>
                    <a:pt x="0" y="400367"/>
                  </a:lnTo>
                  <a:lnTo>
                    <a:pt x="0" y="447873"/>
                  </a:lnTo>
                  <a:lnTo>
                    <a:pt x="0" y="454659"/>
                  </a:lnTo>
                  <a:lnTo>
                    <a:pt x="1460" y="460628"/>
                  </a:lnTo>
                  <a:lnTo>
                    <a:pt x="5587" y="465835"/>
                  </a:lnTo>
                  <a:lnTo>
                    <a:pt x="12001" y="469518"/>
                  </a:lnTo>
                  <a:lnTo>
                    <a:pt x="20320" y="470915"/>
                  </a:lnTo>
                  <a:lnTo>
                    <a:pt x="39116" y="470915"/>
                  </a:lnTo>
                  <a:lnTo>
                    <a:pt x="48768" y="470915"/>
                  </a:lnTo>
                  <a:lnTo>
                    <a:pt x="52324" y="470915"/>
                  </a:lnTo>
                  <a:lnTo>
                    <a:pt x="52832" y="470915"/>
                  </a:lnTo>
                  <a:lnTo>
                    <a:pt x="61150" y="469519"/>
                  </a:lnTo>
                  <a:lnTo>
                    <a:pt x="67563" y="465836"/>
                  </a:lnTo>
                  <a:lnTo>
                    <a:pt x="71691" y="460629"/>
                  </a:lnTo>
                  <a:lnTo>
                    <a:pt x="73152" y="454659"/>
                  </a:lnTo>
                  <a:lnTo>
                    <a:pt x="73152" y="417141"/>
                  </a:lnTo>
                  <a:lnTo>
                    <a:pt x="73152" y="397875"/>
                  </a:lnTo>
                  <a:lnTo>
                    <a:pt x="73152" y="390777"/>
                  </a:lnTo>
                  <a:lnTo>
                    <a:pt x="73152" y="389763"/>
                  </a:lnTo>
                  <a:lnTo>
                    <a:pt x="261112" y="389763"/>
                  </a:lnTo>
                  <a:lnTo>
                    <a:pt x="357631" y="389763"/>
                  </a:lnTo>
                  <a:lnTo>
                    <a:pt x="393191" y="389763"/>
                  </a:lnTo>
                  <a:lnTo>
                    <a:pt x="398272" y="389763"/>
                  </a:lnTo>
                  <a:lnTo>
                    <a:pt x="398272" y="427281"/>
                  </a:lnTo>
                  <a:lnTo>
                    <a:pt x="398272" y="446547"/>
                  </a:lnTo>
                  <a:lnTo>
                    <a:pt x="398272" y="453645"/>
                  </a:lnTo>
                  <a:lnTo>
                    <a:pt x="398272" y="454659"/>
                  </a:lnTo>
                  <a:lnTo>
                    <a:pt x="400367" y="460628"/>
                  </a:lnTo>
                  <a:lnTo>
                    <a:pt x="405892" y="465835"/>
                  </a:lnTo>
                  <a:lnTo>
                    <a:pt x="413702" y="469518"/>
                  </a:lnTo>
                  <a:lnTo>
                    <a:pt x="422656" y="470915"/>
                  </a:lnTo>
                  <a:lnTo>
                    <a:pt x="441452" y="470915"/>
                  </a:lnTo>
                  <a:lnTo>
                    <a:pt x="451104" y="470915"/>
                  </a:lnTo>
                  <a:lnTo>
                    <a:pt x="454660" y="470915"/>
                  </a:lnTo>
                  <a:lnTo>
                    <a:pt x="455168" y="470915"/>
                  </a:lnTo>
                  <a:lnTo>
                    <a:pt x="463486" y="469519"/>
                  </a:lnTo>
                  <a:lnTo>
                    <a:pt x="469900" y="465836"/>
                  </a:lnTo>
                  <a:lnTo>
                    <a:pt x="474027" y="460629"/>
                  </a:lnTo>
                  <a:lnTo>
                    <a:pt x="475488" y="454659"/>
                  </a:lnTo>
                  <a:lnTo>
                    <a:pt x="475488" y="203557"/>
                  </a:lnTo>
                  <a:lnTo>
                    <a:pt x="475488" y="74612"/>
                  </a:lnTo>
                  <a:lnTo>
                    <a:pt x="475488" y="27106"/>
                  </a:lnTo>
                  <a:lnTo>
                    <a:pt x="475488" y="20319"/>
                  </a:lnTo>
                  <a:lnTo>
                    <a:pt x="474027" y="12001"/>
                  </a:lnTo>
                  <a:lnTo>
                    <a:pt x="469900" y="5587"/>
                  </a:lnTo>
                  <a:lnTo>
                    <a:pt x="463486" y="1460"/>
                  </a:lnTo>
                  <a:lnTo>
                    <a:pt x="455168" y="0"/>
                  </a:lnTo>
                  <a:lnTo>
                    <a:pt x="436372" y="0"/>
                  </a:lnTo>
                  <a:lnTo>
                    <a:pt x="426720" y="0"/>
                  </a:lnTo>
                  <a:lnTo>
                    <a:pt x="423164" y="0"/>
                  </a:lnTo>
                  <a:lnTo>
                    <a:pt x="422656" y="0"/>
                  </a:lnTo>
                  <a:lnTo>
                    <a:pt x="413702" y="1460"/>
                  </a:lnTo>
                  <a:lnTo>
                    <a:pt x="405891" y="5587"/>
                  </a:lnTo>
                  <a:lnTo>
                    <a:pt x="400367" y="12001"/>
                  </a:lnTo>
                  <a:lnTo>
                    <a:pt x="398272" y="20319"/>
                  </a:lnTo>
                  <a:lnTo>
                    <a:pt x="398272" y="86032"/>
                  </a:lnTo>
                  <a:lnTo>
                    <a:pt x="398272" y="119776"/>
                  </a:lnTo>
                  <a:lnTo>
                    <a:pt x="398272" y="132208"/>
                  </a:lnTo>
                  <a:lnTo>
                    <a:pt x="398272" y="133984"/>
                  </a:lnTo>
                  <a:lnTo>
                    <a:pt x="73152" y="133984"/>
                  </a:lnTo>
                  <a:close/>
                </a:path>
              </a:pathLst>
            </a:custGeom>
            <a:noFill/>
            <a:ln cap="flat" cmpd="sng" w="15225">
              <a:solidFill>
                <a:srgbClr val="1B171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385" name="Google Shape;385;p36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4238244" y="2266188"/>
              <a:ext cx="88392" cy="1203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6" name="Google Shape;386;p36"/>
            <p:cNvSpPr/>
            <p:nvPr/>
          </p:nvSpPr>
          <p:spPr>
            <a:xfrm>
              <a:off x="4404359" y="2273808"/>
              <a:ext cx="157479" cy="105410"/>
            </a:xfrm>
            <a:custGeom>
              <a:rect b="b" l="l" r="r" t="t"/>
              <a:pathLst>
                <a:path extrusionOk="0" h="105410" w="157479">
                  <a:moveTo>
                    <a:pt x="156972" y="0"/>
                  </a:moveTo>
                  <a:lnTo>
                    <a:pt x="4063" y="0"/>
                  </a:lnTo>
                  <a:lnTo>
                    <a:pt x="0" y="4064"/>
                  </a:lnTo>
                  <a:lnTo>
                    <a:pt x="0" y="105156"/>
                  </a:lnTo>
                  <a:lnTo>
                    <a:pt x="15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87" name="Google Shape;387;p36"/>
            <p:cNvSpPr/>
            <p:nvPr/>
          </p:nvSpPr>
          <p:spPr>
            <a:xfrm>
              <a:off x="4319015" y="2273808"/>
              <a:ext cx="242570" cy="300355"/>
            </a:xfrm>
            <a:custGeom>
              <a:rect b="b" l="l" r="r" t="t"/>
              <a:pathLst>
                <a:path extrusionOk="0" h="300355" w="242570">
                  <a:moveTo>
                    <a:pt x="85344" y="105156"/>
                  </a:moveTo>
                  <a:lnTo>
                    <a:pt x="85344" y="105156"/>
                  </a:lnTo>
                  <a:lnTo>
                    <a:pt x="85344" y="4064"/>
                  </a:lnTo>
                  <a:lnTo>
                    <a:pt x="89408" y="0"/>
                  </a:lnTo>
                  <a:lnTo>
                    <a:pt x="93345" y="0"/>
                  </a:lnTo>
                  <a:lnTo>
                    <a:pt x="179468" y="0"/>
                  </a:lnTo>
                  <a:lnTo>
                    <a:pt x="223694" y="0"/>
                  </a:lnTo>
                  <a:lnTo>
                    <a:pt x="239988" y="0"/>
                  </a:lnTo>
                  <a:lnTo>
                    <a:pt x="242316" y="0"/>
                  </a:lnTo>
                </a:path>
                <a:path extrusionOk="0" h="300355" w="242570">
                  <a:moveTo>
                    <a:pt x="0" y="170687"/>
                  </a:moveTo>
                  <a:lnTo>
                    <a:pt x="0" y="300228"/>
                  </a:lnTo>
                </a:path>
                <a:path extrusionOk="0" h="300355" w="242570">
                  <a:moveTo>
                    <a:pt x="80772" y="170687"/>
                  </a:moveTo>
                  <a:lnTo>
                    <a:pt x="80772" y="300228"/>
                  </a:lnTo>
                </a:path>
                <a:path extrusionOk="0" h="300355" w="242570">
                  <a:moveTo>
                    <a:pt x="163068" y="170687"/>
                  </a:moveTo>
                  <a:lnTo>
                    <a:pt x="163068" y="300228"/>
                  </a:lnTo>
                </a:path>
                <a:path extrusionOk="0" h="300355" w="242570">
                  <a:moveTo>
                    <a:pt x="163068" y="0"/>
                  </a:moveTo>
                  <a:lnTo>
                    <a:pt x="163068" y="108585"/>
                  </a:lnTo>
                </a:path>
              </a:pathLst>
            </a:custGeom>
            <a:noFill/>
            <a:ln cap="flat" cmpd="sng" w="15225">
              <a:solidFill>
                <a:srgbClr val="1B171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388" name="Google Shape;388;p36"/>
            <p:cNvSpPr/>
            <p:nvPr/>
          </p:nvSpPr>
          <p:spPr>
            <a:xfrm>
              <a:off x="6564630" y="2873502"/>
              <a:ext cx="520065" cy="247014"/>
            </a:xfrm>
            <a:custGeom>
              <a:rect b="b" l="l" r="r" t="t"/>
              <a:pathLst>
                <a:path extrusionOk="0" h="247014" w="520065">
                  <a:moveTo>
                    <a:pt x="0" y="123443"/>
                  </a:moveTo>
                  <a:lnTo>
                    <a:pt x="26410" y="69146"/>
                  </a:lnTo>
                  <a:lnTo>
                    <a:pt x="57083" y="46226"/>
                  </a:lnTo>
                  <a:lnTo>
                    <a:pt x="97322" y="27112"/>
                  </a:lnTo>
                  <a:lnTo>
                    <a:pt x="145568" y="12543"/>
                  </a:lnTo>
                  <a:lnTo>
                    <a:pt x="200261" y="3259"/>
                  </a:lnTo>
                  <a:lnTo>
                    <a:pt x="259842" y="0"/>
                  </a:lnTo>
                  <a:lnTo>
                    <a:pt x="319422" y="3259"/>
                  </a:lnTo>
                  <a:lnTo>
                    <a:pt x="374115" y="12543"/>
                  </a:lnTo>
                  <a:lnTo>
                    <a:pt x="422361" y="27112"/>
                  </a:lnTo>
                  <a:lnTo>
                    <a:pt x="462600" y="46226"/>
                  </a:lnTo>
                  <a:lnTo>
                    <a:pt x="493273" y="69146"/>
                  </a:lnTo>
                  <a:lnTo>
                    <a:pt x="519684" y="123443"/>
                  </a:lnTo>
                  <a:lnTo>
                    <a:pt x="512821" y="151755"/>
                  </a:lnTo>
                  <a:lnTo>
                    <a:pt x="462600" y="200661"/>
                  </a:lnTo>
                  <a:lnTo>
                    <a:pt x="422361" y="219775"/>
                  </a:lnTo>
                  <a:lnTo>
                    <a:pt x="374115" y="234344"/>
                  </a:lnTo>
                  <a:lnTo>
                    <a:pt x="319422" y="243628"/>
                  </a:lnTo>
                  <a:lnTo>
                    <a:pt x="259842" y="246887"/>
                  </a:lnTo>
                  <a:lnTo>
                    <a:pt x="200261" y="243628"/>
                  </a:lnTo>
                  <a:lnTo>
                    <a:pt x="145568" y="234344"/>
                  </a:lnTo>
                  <a:lnTo>
                    <a:pt x="97322" y="219775"/>
                  </a:lnTo>
                  <a:lnTo>
                    <a:pt x="57083" y="200661"/>
                  </a:lnTo>
                  <a:lnTo>
                    <a:pt x="26410" y="177741"/>
                  </a:lnTo>
                  <a:lnTo>
                    <a:pt x="0" y="123443"/>
                  </a:lnTo>
                  <a:close/>
                </a:path>
              </a:pathLst>
            </a:custGeom>
            <a:noFill/>
            <a:ln cap="flat" cmpd="sng" w="28950">
              <a:solidFill>
                <a:srgbClr val="A4A4A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389" name="Google Shape;389;p36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6536436" y="2788920"/>
              <a:ext cx="371856" cy="3718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0" name="Google Shape;390;p36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6940295" y="2987040"/>
              <a:ext cx="178307" cy="1783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1" name="Google Shape;391;p36"/>
            <p:cNvSpPr/>
            <p:nvPr/>
          </p:nvSpPr>
          <p:spPr>
            <a:xfrm>
              <a:off x="7337297" y="2873502"/>
              <a:ext cx="518159" cy="247014"/>
            </a:xfrm>
            <a:custGeom>
              <a:rect b="b" l="l" r="r" t="t"/>
              <a:pathLst>
                <a:path extrusionOk="0" h="247014" w="518159">
                  <a:moveTo>
                    <a:pt x="0" y="123443"/>
                  </a:moveTo>
                  <a:lnTo>
                    <a:pt x="26325" y="69146"/>
                  </a:lnTo>
                  <a:lnTo>
                    <a:pt x="56903" y="46226"/>
                  </a:lnTo>
                  <a:lnTo>
                    <a:pt x="97020" y="27112"/>
                  </a:lnTo>
                  <a:lnTo>
                    <a:pt x="145124" y="12543"/>
                  </a:lnTo>
                  <a:lnTo>
                    <a:pt x="199661" y="3259"/>
                  </a:lnTo>
                  <a:lnTo>
                    <a:pt x="259079" y="0"/>
                  </a:lnTo>
                  <a:lnTo>
                    <a:pt x="318498" y="3259"/>
                  </a:lnTo>
                  <a:lnTo>
                    <a:pt x="373035" y="12543"/>
                  </a:lnTo>
                  <a:lnTo>
                    <a:pt x="421139" y="27112"/>
                  </a:lnTo>
                  <a:lnTo>
                    <a:pt x="461256" y="46226"/>
                  </a:lnTo>
                  <a:lnTo>
                    <a:pt x="491834" y="69146"/>
                  </a:lnTo>
                  <a:lnTo>
                    <a:pt x="518159" y="123443"/>
                  </a:lnTo>
                  <a:lnTo>
                    <a:pt x="511319" y="151755"/>
                  </a:lnTo>
                  <a:lnTo>
                    <a:pt x="461256" y="200661"/>
                  </a:lnTo>
                  <a:lnTo>
                    <a:pt x="421139" y="219775"/>
                  </a:lnTo>
                  <a:lnTo>
                    <a:pt x="373035" y="234344"/>
                  </a:lnTo>
                  <a:lnTo>
                    <a:pt x="318498" y="243628"/>
                  </a:lnTo>
                  <a:lnTo>
                    <a:pt x="259079" y="246887"/>
                  </a:lnTo>
                  <a:lnTo>
                    <a:pt x="199661" y="243628"/>
                  </a:lnTo>
                  <a:lnTo>
                    <a:pt x="145124" y="234344"/>
                  </a:lnTo>
                  <a:lnTo>
                    <a:pt x="97020" y="219775"/>
                  </a:lnTo>
                  <a:lnTo>
                    <a:pt x="56903" y="200661"/>
                  </a:lnTo>
                  <a:lnTo>
                    <a:pt x="26325" y="177741"/>
                  </a:lnTo>
                  <a:lnTo>
                    <a:pt x="0" y="123443"/>
                  </a:lnTo>
                  <a:close/>
                </a:path>
              </a:pathLst>
            </a:custGeom>
            <a:noFill/>
            <a:ln cap="flat" cmpd="sng" w="28950">
              <a:solidFill>
                <a:srgbClr val="A4A4A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392" name="Google Shape;392;p36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7307580" y="2788920"/>
              <a:ext cx="371856" cy="3718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3" name="Google Shape;393;p36"/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>
              <a:off x="7712964" y="2987040"/>
              <a:ext cx="176784" cy="1783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4" name="Google Shape;394;p36"/>
            <p:cNvSpPr/>
            <p:nvPr/>
          </p:nvSpPr>
          <p:spPr>
            <a:xfrm>
              <a:off x="6566153" y="4272533"/>
              <a:ext cx="518159" cy="247014"/>
            </a:xfrm>
            <a:custGeom>
              <a:rect b="b" l="l" r="r" t="t"/>
              <a:pathLst>
                <a:path extrusionOk="0" h="247014" w="518159">
                  <a:moveTo>
                    <a:pt x="0" y="123443"/>
                  </a:moveTo>
                  <a:lnTo>
                    <a:pt x="26325" y="69157"/>
                  </a:lnTo>
                  <a:lnTo>
                    <a:pt x="56903" y="46237"/>
                  </a:lnTo>
                  <a:lnTo>
                    <a:pt x="97020" y="27120"/>
                  </a:lnTo>
                  <a:lnTo>
                    <a:pt x="145124" y="12547"/>
                  </a:lnTo>
                  <a:lnTo>
                    <a:pt x="199661" y="3260"/>
                  </a:lnTo>
                  <a:lnTo>
                    <a:pt x="259079" y="0"/>
                  </a:lnTo>
                  <a:lnTo>
                    <a:pt x="318498" y="3260"/>
                  </a:lnTo>
                  <a:lnTo>
                    <a:pt x="373035" y="12547"/>
                  </a:lnTo>
                  <a:lnTo>
                    <a:pt x="421139" y="27120"/>
                  </a:lnTo>
                  <a:lnTo>
                    <a:pt x="461256" y="46237"/>
                  </a:lnTo>
                  <a:lnTo>
                    <a:pt x="491834" y="69157"/>
                  </a:lnTo>
                  <a:lnTo>
                    <a:pt x="518160" y="123443"/>
                  </a:lnTo>
                  <a:lnTo>
                    <a:pt x="511319" y="151747"/>
                  </a:lnTo>
                  <a:lnTo>
                    <a:pt x="461256" y="200650"/>
                  </a:lnTo>
                  <a:lnTo>
                    <a:pt x="421139" y="219767"/>
                  </a:lnTo>
                  <a:lnTo>
                    <a:pt x="373035" y="234340"/>
                  </a:lnTo>
                  <a:lnTo>
                    <a:pt x="318498" y="243627"/>
                  </a:lnTo>
                  <a:lnTo>
                    <a:pt x="259079" y="246887"/>
                  </a:lnTo>
                  <a:lnTo>
                    <a:pt x="199661" y="243627"/>
                  </a:lnTo>
                  <a:lnTo>
                    <a:pt x="145124" y="234340"/>
                  </a:lnTo>
                  <a:lnTo>
                    <a:pt x="97020" y="219767"/>
                  </a:lnTo>
                  <a:lnTo>
                    <a:pt x="56903" y="200650"/>
                  </a:lnTo>
                  <a:lnTo>
                    <a:pt x="26325" y="177730"/>
                  </a:lnTo>
                  <a:lnTo>
                    <a:pt x="0" y="123443"/>
                  </a:lnTo>
                  <a:close/>
                </a:path>
              </a:pathLst>
            </a:custGeom>
            <a:noFill/>
            <a:ln cap="flat" cmpd="sng" w="28950">
              <a:solidFill>
                <a:srgbClr val="A4A4A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395" name="Google Shape;395;p36"/>
            <p:cNvPicPr preferRelativeResize="0"/>
            <p:nvPr/>
          </p:nvPicPr>
          <p:blipFill rotWithShape="1">
            <a:blip r:embed="rId15">
              <a:alphaModFix/>
            </a:blip>
            <a:srcRect b="0" l="0" r="0" t="0"/>
            <a:stretch/>
          </p:blipFill>
          <p:spPr>
            <a:xfrm>
              <a:off x="6537959" y="4187952"/>
              <a:ext cx="370332" cy="3718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6" name="Google Shape;396;p36"/>
            <p:cNvPicPr preferRelativeResize="0"/>
            <p:nvPr/>
          </p:nvPicPr>
          <p:blipFill rotWithShape="1">
            <a:blip r:embed="rId16">
              <a:alphaModFix/>
            </a:blip>
            <a:srcRect b="0" l="0" r="0" t="0"/>
            <a:stretch/>
          </p:blipFill>
          <p:spPr>
            <a:xfrm>
              <a:off x="6941820" y="4386072"/>
              <a:ext cx="178307" cy="1783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7" name="Google Shape;397;p36"/>
            <p:cNvSpPr/>
            <p:nvPr/>
          </p:nvSpPr>
          <p:spPr>
            <a:xfrm>
              <a:off x="7337297" y="4272533"/>
              <a:ext cx="520065" cy="247014"/>
            </a:xfrm>
            <a:custGeom>
              <a:rect b="b" l="l" r="r" t="t"/>
              <a:pathLst>
                <a:path extrusionOk="0" h="247014" w="520065">
                  <a:moveTo>
                    <a:pt x="0" y="123443"/>
                  </a:moveTo>
                  <a:lnTo>
                    <a:pt x="26410" y="69157"/>
                  </a:lnTo>
                  <a:lnTo>
                    <a:pt x="57083" y="46237"/>
                  </a:lnTo>
                  <a:lnTo>
                    <a:pt x="97322" y="27120"/>
                  </a:lnTo>
                  <a:lnTo>
                    <a:pt x="145568" y="12547"/>
                  </a:lnTo>
                  <a:lnTo>
                    <a:pt x="200261" y="3260"/>
                  </a:lnTo>
                  <a:lnTo>
                    <a:pt x="259842" y="0"/>
                  </a:lnTo>
                  <a:lnTo>
                    <a:pt x="319422" y="3260"/>
                  </a:lnTo>
                  <a:lnTo>
                    <a:pt x="374115" y="12547"/>
                  </a:lnTo>
                  <a:lnTo>
                    <a:pt x="422361" y="27120"/>
                  </a:lnTo>
                  <a:lnTo>
                    <a:pt x="462600" y="46237"/>
                  </a:lnTo>
                  <a:lnTo>
                    <a:pt x="493273" y="69157"/>
                  </a:lnTo>
                  <a:lnTo>
                    <a:pt x="519683" y="123443"/>
                  </a:lnTo>
                  <a:lnTo>
                    <a:pt x="512821" y="151747"/>
                  </a:lnTo>
                  <a:lnTo>
                    <a:pt x="462600" y="200650"/>
                  </a:lnTo>
                  <a:lnTo>
                    <a:pt x="422361" y="219767"/>
                  </a:lnTo>
                  <a:lnTo>
                    <a:pt x="374115" y="234340"/>
                  </a:lnTo>
                  <a:lnTo>
                    <a:pt x="319422" y="243627"/>
                  </a:lnTo>
                  <a:lnTo>
                    <a:pt x="259842" y="246887"/>
                  </a:lnTo>
                  <a:lnTo>
                    <a:pt x="200261" y="243627"/>
                  </a:lnTo>
                  <a:lnTo>
                    <a:pt x="145568" y="234340"/>
                  </a:lnTo>
                  <a:lnTo>
                    <a:pt x="97322" y="219767"/>
                  </a:lnTo>
                  <a:lnTo>
                    <a:pt x="57083" y="200650"/>
                  </a:lnTo>
                  <a:lnTo>
                    <a:pt x="26410" y="177730"/>
                  </a:lnTo>
                  <a:lnTo>
                    <a:pt x="0" y="123443"/>
                  </a:lnTo>
                  <a:close/>
                </a:path>
              </a:pathLst>
            </a:custGeom>
            <a:noFill/>
            <a:ln cap="flat" cmpd="sng" w="28950">
              <a:solidFill>
                <a:srgbClr val="A4A4A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pic>
          <p:nvPicPr>
            <p:cNvPr id="398" name="Google Shape;398;p36"/>
            <p:cNvPicPr preferRelativeResize="0"/>
            <p:nvPr/>
          </p:nvPicPr>
          <p:blipFill rotWithShape="1">
            <a:blip r:embed="rId17">
              <a:alphaModFix/>
            </a:blip>
            <a:srcRect b="0" l="0" r="0" t="0"/>
            <a:stretch/>
          </p:blipFill>
          <p:spPr>
            <a:xfrm>
              <a:off x="7309103" y="4187952"/>
              <a:ext cx="370332" cy="3718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9" name="Google Shape;399;p36"/>
            <p:cNvPicPr preferRelativeResize="0"/>
            <p:nvPr/>
          </p:nvPicPr>
          <p:blipFill rotWithShape="1">
            <a:blip r:embed="rId16">
              <a:alphaModFix/>
            </a:blip>
            <a:srcRect b="0" l="0" r="0" t="0"/>
            <a:stretch/>
          </p:blipFill>
          <p:spPr>
            <a:xfrm>
              <a:off x="7712964" y="4386072"/>
              <a:ext cx="178308" cy="17830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00" name="Google Shape;400;p36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6874764" y="2097023"/>
            <a:ext cx="569976" cy="448056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Google Shape;401;p36"/>
          <p:cNvSpPr/>
          <p:nvPr/>
        </p:nvSpPr>
        <p:spPr>
          <a:xfrm>
            <a:off x="945641" y="1186433"/>
            <a:ext cx="7134225" cy="226059"/>
          </a:xfrm>
          <a:custGeom>
            <a:rect b="b" l="l" r="r" t="t"/>
            <a:pathLst>
              <a:path extrusionOk="0" h="226059" w="7134225">
                <a:moveTo>
                  <a:pt x="3494532" y="225551"/>
                </a:moveTo>
                <a:lnTo>
                  <a:pt x="3494532" y="138922"/>
                </a:lnTo>
                <a:lnTo>
                  <a:pt x="3494532" y="68199"/>
                </a:lnTo>
                <a:lnTo>
                  <a:pt x="3494532" y="20526"/>
                </a:lnTo>
                <a:lnTo>
                  <a:pt x="3494532" y="3048"/>
                </a:lnTo>
                <a:lnTo>
                  <a:pt x="7133843" y="3048"/>
                </a:lnTo>
                <a:lnTo>
                  <a:pt x="7133843" y="20526"/>
                </a:lnTo>
                <a:lnTo>
                  <a:pt x="7133843" y="68198"/>
                </a:lnTo>
                <a:lnTo>
                  <a:pt x="7133843" y="138922"/>
                </a:lnTo>
                <a:lnTo>
                  <a:pt x="7133843" y="225551"/>
                </a:lnTo>
              </a:path>
              <a:path extrusionOk="0" h="226059" w="7134225">
                <a:moveTo>
                  <a:pt x="0" y="222503"/>
                </a:moveTo>
                <a:lnTo>
                  <a:pt x="0" y="135874"/>
                </a:lnTo>
                <a:lnTo>
                  <a:pt x="0" y="65150"/>
                </a:lnTo>
                <a:lnTo>
                  <a:pt x="0" y="17478"/>
                </a:lnTo>
                <a:lnTo>
                  <a:pt x="0" y="0"/>
                </a:lnTo>
                <a:lnTo>
                  <a:pt x="3424428" y="0"/>
                </a:lnTo>
                <a:lnTo>
                  <a:pt x="3424428" y="17478"/>
                </a:lnTo>
                <a:lnTo>
                  <a:pt x="3424428" y="65150"/>
                </a:lnTo>
                <a:lnTo>
                  <a:pt x="3424428" y="135874"/>
                </a:lnTo>
                <a:lnTo>
                  <a:pt x="3424428" y="222503"/>
                </a:lnTo>
              </a:path>
            </a:pathLst>
          </a:custGeom>
          <a:noFill/>
          <a:ln cap="flat" cmpd="sng" w="25900">
            <a:solidFill>
              <a:srgbClr val="1AAA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402" name="Google Shape;402;p36"/>
          <p:cNvSpPr txBox="1"/>
          <p:nvPr/>
        </p:nvSpPr>
        <p:spPr>
          <a:xfrm>
            <a:off x="2236089" y="897712"/>
            <a:ext cx="846600" cy="1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1AAAF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Developers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3" name="Google Shape;403;p36"/>
          <p:cNvSpPr txBox="1"/>
          <p:nvPr/>
        </p:nvSpPr>
        <p:spPr>
          <a:xfrm>
            <a:off x="5701410" y="895858"/>
            <a:ext cx="1011000" cy="1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1AAAF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Operations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4" name="Google Shape;404;p36"/>
          <p:cNvSpPr txBox="1"/>
          <p:nvPr/>
        </p:nvSpPr>
        <p:spPr>
          <a:xfrm>
            <a:off x="1007770" y="1534159"/>
            <a:ext cx="1894200" cy="4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317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latin typeface="Helvetica Neue"/>
                <a:ea typeface="Helvetica Neue"/>
                <a:cs typeface="Helvetica Neue"/>
                <a:sym typeface="Helvetica Neue"/>
              </a:rPr>
              <a:t>BUILD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lang="en-US" sz="1200">
                <a:latin typeface="Helvetica Neue"/>
                <a:ea typeface="Helvetica Neue"/>
                <a:cs typeface="Helvetica Neue"/>
                <a:sym typeface="Helvetica Neue"/>
              </a:rPr>
              <a:t>Development Environments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5" name="Google Shape;405;p36"/>
          <p:cNvSpPr txBox="1"/>
          <p:nvPr/>
        </p:nvSpPr>
        <p:spPr>
          <a:xfrm>
            <a:off x="3311397" y="1528699"/>
            <a:ext cx="2164800" cy="4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latin typeface="Helvetica Neue"/>
                <a:ea typeface="Helvetica Neue"/>
                <a:cs typeface="Helvetica Neue"/>
                <a:sym typeface="Helvetica Neue"/>
              </a:rPr>
              <a:t>SHIP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lang="en-US" sz="1200">
                <a:latin typeface="Helvetica Neue"/>
                <a:ea typeface="Helvetica Neue"/>
                <a:cs typeface="Helvetica Neue"/>
                <a:sym typeface="Helvetica Neue"/>
              </a:rPr>
              <a:t>Secure Content &amp; Collaboration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6" name="Google Shape;406;p36"/>
          <p:cNvSpPr txBox="1"/>
          <p:nvPr/>
        </p:nvSpPr>
        <p:spPr>
          <a:xfrm>
            <a:off x="6293358" y="1540001"/>
            <a:ext cx="1596900" cy="4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latin typeface="Helvetica Neue"/>
                <a:ea typeface="Helvetica Neue"/>
                <a:cs typeface="Helvetica Neue"/>
                <a:sym typeface="Helvetica Neue"/>
              </a:rPr>
              <a:t>RUN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lang="en-US" sz="1200">
                <a:latin typeface="Helvetica Neue"/>
                <a:ea typeface="Helvetica Neue"/>
                <a:cs typeface="Helvetica Neue"/>
                <a:sym typeface="Helvetica Neue"/>
              </a:rPr>
              <a:t>Deploy, Manage, Scale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7" name="Google Shape;407;p36"/>
          <p:cNvSpPr txBox="1"/>
          <p:nvPr/>
        </p:nvSpPr>
        <p:spPr>
          <a:xfrm>
            <a:off x="4795265" y="2295270"/>
            <a:ext cx="636300" cy="1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EE495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Registry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8" name="Google Shape;408;p36"/>
          <p:cNvSpPr txBox="1"/>
          <p:nvPr/>
        </p:nvSpPr>
        <p:spPr>
          <a:xfrm>
            <a:off x="7494269" y="2150491"/>
            <a:ext cx="1009800" cy="1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EE495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Control plane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9" name="Google Shape;409;p36"/>
          <p:cNvSpPr txBox="1"/>
          <p:nvPr/>
        </p:nvSpPr>
        <p:spPr>
          <a:xfrm>
            <a:off x="7947300" y="2786575"/>
            <a:ext cx="1164000" cy="3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EE495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Multi-container  apps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0" name="Google Shape;410;p36"/>
          <p:cNvSpPr txBox="1"/>
          <p:nvPr/>
        </p:nvSpPr>
        <p:spPr>
          <a:xfrm>
            <a:off x="5606625" y="3434275"/>
            <a:ext cx="1428000" cy="5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EE495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Engines running  on servers in cloud  or datacenter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1" name="Google Shape;411;p36"/>
          <p:cNvSpPr txBox="1"/>
          <p:nvPr/>
        </p:nvSpPr>
        <p:spPr>
          <a:xfrm>
            <a:off x="3835151" y="4334975"/>
            <a:ext cx="1248000" cy="3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EE495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Images stored in repos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2" name="Google Shape;412;p36"/>
          <p:cNvSpPr txBox="1"/>
          <p:nvPr/>
        </p:nvSpPr>
        <p:spPr>
          <a:xfrm>
            <a:off x="52156" y="3434263"/>
            <a:ext cx="1164000" cy="3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EE495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Clients pull and  push images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37"/>
          <p:cNvSpPr txBox="1"/>
          <p:nvPr/>
        </p:nvSpPr>
        <p:spPr>
          <a:xfrm>
            <a:off x="1654473" y="1408625"/>
            <a:ext cx="5873100" cy="18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F4F4"/>
              </a:buClr>
              <a:buSzPts val="2800"/>
              <a:buFont typeface="Cambria"/>
              <a:buNone/>
            </a:pPr>
            <a:r>
              <a:rPr b="0" i="0" lang="en-US" sz="32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 you!</a:t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F4F4"/>
              </a:buClr>
              <a:buSzPts val="2800"/>
              <a:buFont typeface="Cambria"/>
              <a:buNone/>
            </a:pPr>
            <a:r>
              <a:t/>
            </a:r>
            <a:endParaRPr b="0" i="0" sz="2800" u="none" cap="none" strike="noStrike">
              <a:solidFill>
                <a:srgbClr val="F4F4F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F4F4"/>
              </a:buClr>
              <a:buSzPts val="2800"/>
              <a:buFont typeface="Cambria"/>
              <a:buNone/>
            </a:pPr>
            <a:r>
              <a:rPr b="0" i="0" lang="en-US" sz="3000" u="none" cap="none" strike="noStrike">
                <a:solidFill>
                  <a:srgbClr val="93C4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while ( ! ( succeed = try() ) );</a:t>
            </a:r>
            <a:endParaRPr b="0" i="0" sz="3000" u="none" cap="none" strike="noStrike">
              <a:solidFill>
                <a:srgbClr val="93C47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F4F4"/>
              </a:buClr>
              <a:buSzPts val="2800"/>
              <a:buFont typeface="Cambria"/>
              <a:buNone/>
            </a:pPr>
            <a:r>
              <a:t/>
            </a:r>
            <a:endParaRPr b="0" i="0" sz="2800" u="none" cap="none" strike="noStrike">
              <a:solidFill>
                <a:srgbClr val="F4F4F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1"/>
          <p:cNvSpPr txBox="1"/>
          <p:nvPr>
            <p:ph type="title"/>
          </p:nvPr>
        </p:nvSpPr>
        <p:spPr>
          <a:xfrm>
            <a:off x="459765" y="443950"/>
            <a:ext cx="78000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History of Docker</a:t>
            </a:r>
            <a:endParaRPr sz="315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24" name="Google Shape;124;p21"/>
          <p:cNvGrpSpPr/>
          <p:nvPr/>
        </p:nvGrpSpPr>
        <p:grpSpPr>
          <a:xfrm>
            <a:off x="478536" y="2366771"/>
            <a:ext cx="8491855" cy="597535"/>
            <a:chOff x="478536" y="2366771"/>
            <a:chExt cx="8491855" cy="597535"/>
          </a:xfrm>
        </p:grpSpPr>
        <p:sp>
          <p:nvSpPr>
            <p:cNvPr id="125" name="Google Shape;125;p21"/>
            <p:cNvSpPr/>
            <p:nvPr/>
          </p:nvSpPr>
          <p:spPr>
            <a:xfrm>
              <a:off x="478536" y="2432304"/>
              <a:ext cx="8491855" cy="477519"/>
            </a:xfrm>
            <a:custGeom>
              <a:rect b="b" l="l" r="r" t="t"/>
              <a:pathLst>
                <a:path extrusionOk="0" h="477519" w="8491855">
                  <a:moveTo>
                    <a:pt x="8253222" y="0"/>
                  </a:moveTo>
                  <a:lnTo>
                    <a:pt x="8253222" y="119252"/>
                  </a:lnTo>
                  <a:lnTo>
                    <a:pt x="0" y="119252"/>
                  </a:lnTo>
                  <a:lnTo>
                    <a:pt x="0" y="357758"/>
                  </a:lnTo>
                  <a:lnTo>
                    <a:pt x="8253222" y="357758"/>
                  </a:lnTo>
                  <a:lnTo>
                    <a:pt x="8253222" y="477012"/>
                  </a:lnTo>
                  <a:lnTo>
                    <a:pt x="8491728" y="238506"/>
                  </a:lnTo>
                  <a:lnTo>
                    <a:pt x="82532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6" name="Google Shape;126;p21"/>
            <p:cNvSpPr/>
            <p:nvPr/>
          </p:nvSpPr>
          <p:spPr>
            <a:xfrm>
              <a:off x="890016" y="2366771"/>
              <a:ext cx="6379845" cy="597535"/>
            </a:xfrm>
            <a:custGeom>
              <a:rect b="b" l="l" r="r" t="t"/>
              <a:pathLst>
                <a:path extrusionOk="0" h="597535" w="6379845">
                  <a:moveTo>
                    <a:pt x="272796" y="589788"/>
                  </a:moveTo>
                  <a:lnTo>
                    <a:pt x="136398" y="303276"/>
                  </a:lnTo>
                  <a:lnTo>
                    <a:pt x="0" y="589788"/>
                  </a:lnTo>
                  <a:lnTo>
                    <a:pt x="272796" y="589788"/>
                  </a:lnTo>
                  <a:close/>
                </a:path>
                <a:path extrusionOk="0" h="597535" w="6379845">
                  <a:moveTo>
                    <a:pt x="1516380" y="24384"/>
                  </a:moveTo>
                  <a:lnTo>
                    <a:pt x="1243584" y="24384"/>
                  </a:lnTo>
                  <a:lnTo>
                    <a:pt x="1379982" y="310896"/>
                  </a:lnTo>
                  <a:lnTo>
                    <a:pt x="1516380" y="24384"/>
                  </a:lnTo>
                  <a:close/>
                </a:path>
                <a:path extrusionOk="0" h="597535" w="6379845">
                  <a:moveTo>
                    <a:pt x="3666744" y="27432"/>
                  </a:moveTo>
                  <a:lnTo>
                    <a:pt x="3393948" y="27432"/>
                  </a:lnTo>
                  <a:lnTo>
                    <a:pt x="3530346" y="313944"/>
                  </a:lnTo>
                  <a:lnTo>
                    <a:pt x="3666744" y="27432"/>
                  </a:lnTo>
                  <a:close/>
                </a:path>
                <a:path extrusionOk="0" h="597535" w="6379845">
                  <a:moveTo>
                    <a:pt x="4049268" y="597408"/>
                  </a:moveTo>
                  <a:lnTo>
                    <a:pt x="3912870" y="310896"/>
                  </a:lnTo>
                  <a:lnTo>
                    <a:pt x="3776472" y="597408"/>
                  </a:lnTo>
                  <a:lnTo>
                    <a:pt x="4049268" y="597408"/>
                  </a:lnTo>
                  <a:close/>
                </a:path>
                <a:path extrusionOk="0" h="597535" w="6379845">
                  <a:moveTo>
                    <a:pt x="5833872" y="0"/>
                  </a:moveTo>
                  <a:lnTo>
                    <a:pt x="5561076" y="0"/>
                  </a:lnTo>
                  <a:lnTo>
                    <a:pt x="5697474" y="286512"/>
                  </a:lnTo>
                  <a:lnTo>
                    <a:pt x="5833872" y="0"/>
                  </a:lnTo>
                  <a:close/>
                </a:path>
                <a:path extrusionOk="0" h="597535" w="6379845">
                  <a:moveTo>
                    <a:pt x="6379464" y="597408"/>
                  </a:moveTo>
                  <a:lnTo>
                    <a:pt x="6243066" y="310896"/>
                  </a:lnTo>
                  <a:lnTo>
                    <a:pt x="6106668" y="597408"/>
                  </a:lnTo>
                  <a:lnTo>
                    <a:pt x="6379464" y="597408"/>
                  </a:lnTo>
                  <a:close/>
                </a:path>
              </a:pathLst>
            </a:custGeom>
            <a:solidFill>
              <a:srgbClr val="1AAAF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127" name="Google Shape;127;p21"/>
          <p:cNvSpPr txBox="1"/>
          <p:nvPr/>
        </p:nvSpPr>
        <p:spPr>
          <a:xfrm>
            <a:off x="239064" y="3161792"/>
            <a:ext cx="1572900" cy="10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latin typeface="Helvetica Neue"/>
                <a:ea typeface="Helvetica Neue"/>
                <a:cs typeface="Helvetica Neue"/>
                <a:sym typeface="Helvetica Neue"/>
              </a:rPr>
              <a:t>2004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12700" marR="5080" rtl="0" algn="ctr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Solaris Containers /  Zones technology  introduced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8" name="Google Shape;128;p21"/>
          <p:cNvSpPr txBox="1"/>
          <p:nvPr/>
        </p:nvSpPr>
        <p:spPr>
          <a:xfrm>
            <a:off x="1611630" y="1372362"/>
            <a:ext cx="1318800" cy="8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latin typeface="Helvetica Neue"/>
                <a:ea typeface="Helvetica Neue"/>
                <a:cs typeface="Helvetica Neue"/>
                <a:sym typeface="Helvetica Neue"/>
              </a:rPr>
              <a:t>2008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Linux containers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(LXC 1.0)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introduced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9" name="Google Shape;129;p21"/>
          <p:cNvSpPr txBox="1"/>
          <p:nvPr/>
        </p:nvSpPr>
        <p:spPr>
          <a:xfrm>
            <a:off x="3705859" y="1255268"/>
            <a:ext cx="1553100" cy="10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latin typeface="Helvetica Neue"/>
                <a:ea typeface="Helvetica Neue"/>
                <a:cs typeface="Helvetica Neue"/>
                <a:sym typeface="Helvetica Neue"/>
              </a:rPr>
              <a:t>2013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904" lvl="0" marL="12700" marR="508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Solomon Hykes  starts Docker as an  internal project  within dotCloud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0" name="Google Shape;130;p21"/>
          <p:cNvSpPr txBox="1"/>
          <p:nvPr/>
        </p:nvSpPr>
        <p:spPr>
          <a:xfrm>
            <a:off x="4125848" y="3135630"/>
            <a:ext cx="1320900" cy="65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latin typeface="Helvetica Neue"/>
                <a:ea typeface="Helvetica Neue"/>
                <a:cs typeface="Helvetica Neue"/>
                <a:sym typeface="Helvetica Neue"/>
              </a:rPr>
              <a:t>Mar 2013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12700" marR="508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Docker released  to open source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1" name="Google Shape;131;p21"/>
          <p:cNvSpPr txBox="1"/>
          <p:nvPr/>
        </p:nvSpPr>
        <p:spPr>
          <a:xfrm>
            <a:off x="5540502" y="1184275"/>
            <a:ext cx="2096100" cy="10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latin typeface="Helvetica Neue"/>
                <a:ea typeface="Helvetica Neue"/>
                <a:cs typeface="Helvetica Neue"/>
                <a:sym typeface="Helvetica Neue"/>
              </a:rPr>
              <a:t>Feb 2016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175" lvl="0" marL="12700" marR="508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Docker introduces first  commercial product – now  called Docker Enterprise  Edition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2" name="Google Shape;132;p21"/>
          <p:cNvSpPr txBox="1"/>
          <p:nvPr/>
        </p:nvSpPr>
        <p:spPr>
          <a:xfrm>
            <a:off x="5903721" y="3054223"/>
            <a:ext cx="2700000" cy="6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762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latin typeface="Helvetica Neue"/>
                <a:ea typeface="Helvetica Neue"/>
                <a:cs typeface="Helvetica Neue"/>
                <a:sym typeface="Helvetica Neue"/>
              </a:rPr>
              <a:t>Today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Open source community includes: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3" name="Google Shape;133;p21"/>
          <p:cNvSpPr txBox="1"/>
          <p:nvPr/>
        </p:nvSpPr>
        <p:spPr>
          <a:xfrm>
            <a:off x="5864097" y="3480942"/>
            <a:ext cx="1838400" cy="8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-	3,300+ contributors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-	43,000+ stars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-	12,000+ forks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2"/>
          <p:cNvSpPr txBox="1"/>
          <p:nvPr>
            <p:ph type="title"/>
          </p:nvPr>
        </p:nvSpPr>
        <p:spPr>
          <a:xfrm>
            <a:off x="321679" y="221750"/>
            <a:ext cx="83316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Incredible adoption in a few years</a:t>
            </a:r>
            <a:endParaRPr sz="315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39" name="Google Shape;13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23386" y="1595225"/>
            <a:ext cx="6328174" cy="205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9016" y="1738883"/>
            <a:ext cx="2133600" cy="769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83898" y="3349752"/>
            <a:ext cx="1893813" cy="514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83898" y="1240536"/>
            <a:ext cx="1893813" cy="514597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3"/>
          <p:cNvSpPr txBox="1"/>
          <p:nvPr/>
        </p:nvSpPr>
        <p:spPr>
          <a:xfrm>
            <a:off x="4389250" y="3865275"/>
            <a:ext cx="1751700" cy="22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Community Edition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8" name="Google Shape;148;p23"/>
          <p:cNvSpPr txBox="1"/>
          <p:nvPr/>
        </p:nvSpPr>
        <p:spPr>
          <a:xfrm>
            <a:off x="4433442" y="1759077"/>
            <a:ext cx="1427400" cy="2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Enterprise Edition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9" name="Google Shape;149;p23"/>
          <p:cNvSpPr txBox="1"/>
          <p:nvPr/>
        </p:nvSpPr>
        <p:spPr>
          <a:xfrm>
            <a:off x="537159" y="2764358"/>
            <a:ext cx="2246700" cy="8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Open source </a:t>
            </a:r>
            <a:r>
              <a:rPr b="1" lang="en-US" sz="140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framework </a:t>
            </a:r>
            <a:r>
              <a:rPr lang="en-US" sz="1400">
                <a:latin typeface="Helvetica Neue"/>
                <a:ea typeface="Helvetica Neue"/>
                <a:cs typeface="Helvetica Neue"/>
                <a:sym typeface="Helvetica Neue"/>
              </a:rPr>
              <a:t>for  assembling core  components that make a  container platform</a:t>
            </a:r>
            <a:endParaRPr sz="1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0" name="Google Shape;150;p23"/>
          <p:cNvSpPr txBox="1"/>
          <p:nvPr/>
        </p:nvSpPr>
        <p:spPr>
          <a:xfrm>
            <a:off x="6468626" y="3479050"/>
            <a:ext cx="2055900" cy="5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latin typeface="Helvetica Neue"/>
                <a:ea typeface="Helvetica Neue"/>
                <a:cs typeface="Helvetica Neue"/>
                <a:sym typeface="Helvetica Neue"/>
              </a:rPr>
              <a:t>Free, community-supported  </a:t>
            </a:r>
            <a:r>
              <a:rPr b="1" lang="en-US" sz="120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product </a:t>
            </a:r>
            <a:r>
              <a:rPr lang="en-US" sz="1200">
                <a:latin typeface="Helvetica Neue"/>
                <a:ea typeface="Helvetica Neue"/>
                <a:cs typeface="Helvetica Neue"/>
                <a:sym typeface="Helvetica Neue"/>
              </a:rPr>
              <a:t>for delivering a  container solution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1" name="Google Shape;151;p23"/>
          <p:cNvSpPr txBox="1"/>
          <p:nvPr/>
        </p:nvSpPr>
        <p:spPr>
          <a:xfrm>
            <a:off x="6485890" y="1285747"/>
            <a:ext cx="1986900" cy="9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latin typeface="Helvetica Neue"/>
                <a:ea typeface="Helvetica Neue"/>
                <a:cs typeface="Helvetica Neue"/>
                <a:sym typeface="Helvetica Neue"/>
              </a:rPr>
              <a:t>Subscription-based,  commercially supported  </a:t>
            </a:r>
            <a:r>
              <a:rPr b="1" lang="en-US" sz="120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products </a:t>
            </a:r>
            <a:r>
              <a:rPr lang="en-US" sz="1200">
                <a:latin typeface="Helvetica Neue"/>
                <a:ea typeface="Helvetica Neue"/>
                <a:cs typeface="Helvetica Neue"/>
                <a:sym typeface="Helvetica Neue"/>
              </a:rPr>
              <a:t>for delivering a  secure software supply chain</a:t>
            </a:r>
            <a:endParaRPr sz="1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2" name="Google Shape;152;p23"/>
          <p:cNvSpPr txBox="1"/>
          <p:nvPr/>
        </p:nvSpPr>
        <p:spPr>
          <a:xfrm>
            <a:off x="6485890" y="2240025"/>
            <a:ext cx="1487100" cy="4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4985E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Intended for: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4985E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Production deployments +  Enterprise customers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3" name="Google Shape;153;p23"/>
          <p:cNvSpPr/>
          <p:nvPr/>
        </p:nvSpPr>
        <p:spPr>
          <a:xfrm>
            <a:off x="2907792" y="1718055"/>
            <a:ext cx="1183004" cy="2223770"/>
          </a:xfrm>
          <a:custGeom>
            <a:rect b="b" l="l" r="r" t="t"/>
            <a:pathLst>
              <a:path extrusionOk="0" h="2223770" w="1183004">
                <a:moveTo>
                  <a:pt x="1182624" y="2159914"/>
                </a:moveTo>
                <a:lnTo>
                  <a:pt x="1169873" y="2153539"/>
                </a:lnTo>
                <a:lnTo>
                  <a:pt x="1055624" y="2096389"/>
                </a:lnTo>
                <a:lnTo>
                  <a:pt x="1101318" y="2153539"/>
                </a:lnTo>
                <a:lnTo>
                  <a:pt x="584327" y="2153539"/>
                </a:lnTo>
                <a:lnTo>
                  <a:pt x="584327" y="1118362"/>
                </a:lnTo>
                <a:lnTo>
                  <a:pt x="584327" y="1117727"/>
                </a:lnTo>
                <a:lnTo>
                  <a:pt x="585597" y="1117727"/>
                </a:lnTo>
                <a:lnTo>
                  <a:pt x="588518" y="1114933"/>
                </a:lnTo>
                <a:lnTo>
                  <a:pt x="588518" y="1111377"/>
                </a:lnTo>
                <a:lnTo>
                  <a:pt x="588518" y="1105039"/>
                </a:lnTo>
                <a:lnTo>
                  <a:pt x="588518" y="69850"/>
                </a:lnTo>
                <a:lnTo>
                  <a:pt x="1083056" y="69850"/>
                </a:lnTo>
                <a:lnTo>
                  <a:pt x="1037336" y="127000"/>
                </a:lnTo>
                <a:lnTo>
                  <a:pt x="1151636" y="69850"/>
                </a:lnTo>
                <a:lnTo>
                  <a:pt x="1164336" y="63500"/>
                </a:lnTo>
                <a:lnTo>
                  <a:pt x="1151636" y="57150"/>
                </a:lnTo>
                <a:lnTo>
                  <a:pt x="1037336" y="0"/>
                </a:lnTo>
                <a:lnTo>
                  <a:pt x="1083056" y="57150"/>
                </a:lnTo>
                <a:lnTo>
                  <a:pt x="578612" y="57150"/>
                </a:lnTo>
                <a:lnTo>
                  <a:pt x="575818" y="59944"/>
                </a:lnTo>
                <a:lnTo>
                  <a:pt x="575818" y="1105039"/>
                </a:lnTo>
                <a:lnTo>
                  <a:pt x="0" y="1105039"/>
                </a:lnTo>
                <a:lnTo>
                  <a:pt x="0" y="1117727"/>
                </a:lnTo>
                <a:lnTo>
                  <a:pt x="18288" y="1117727"/>
                </a:lnTo>
                <a:lnTo>
                  <a:pt x="18288" y="1118362"/>
                </a:lnTo>
                <a:lnTo>
                  <a:pt x="571627" y="1118362"/>
                </a:lnTo>
                <a:lnTo>
                  <a:pt x="571627" y="2163419"/>
                </a:lnTo>
                <a:lnTo>
                  <a:pt x="574548" y="2166264"/>
                </a:lnTo>
                <a:lnTo>
                  <a:pt x="1101344" y="2166264"/>
                </a:lnTo>
                <a:lnTo>
                  <a:pt x="1055624" y="2223414"/>
                </a:lnTo>
                <a:lnTo>
                  <a:pt x="1169924" y="2166264"/>
                </a:lnTo>
                <a:lnTo>
                  <a:pt x="1182624" y="2159914"/>
                </a:lnTo>
                <a:close/>
              </a:path>
            </a:pathLst>
          </a:custGeom>
          <a:solidFill>
            <a:srgbClr val="6F849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54" name="Google Shape;154;p23"/>
          <p:cNvSpPr txBox="1"/>
          <p:nvPr/>
        </p:nvSpPr>
        <p:spPr>
          <a:xfrm>
            <a:off x="6485900" y="4093575"/>
            <a:ext cx="2055900" cy="1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4985E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Intended for: Software dev &amp; test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5" name="Google Shape;155;p23"/>
          <p:cNvSpPr txBox="1"/>
          <p:nvPr/>
        </p:nvSpPr>
        <p:spPr>
          <a:xfrm>
            <a:off x="537159" y="3810711"/>
            <a:ext cx="1550700" cy="4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4985E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Intended for: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4985E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Open source contributors +  ecosystem developers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6" name="Google Shape;156;p23"/>
          <p:cNvSpPr txBox="1"/>
          <p:nvPr>
            <p:ph type="title"/>
          </p:nvPr>
        </p:nvSpPr>
        <p:spPr>
          <a:xfrm>
            <a:off x="321684" y="246125"/>
            <a:ext cx="83844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Docker Family Tree</a:t>
            </a:r>
            <a:endParaRPr sz="315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4"/>
          <p:cNvSpPr txBox="1"/>
          <p:nvPr>
            <p:ph type="title"/>
          </p:nvPr>
        </p:nvSpPr>
        <p:spPr>
          <a:xfrm>
            <a:off x="307367" y="246125"/>
            <a:ext cx="82248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History Lesson (In the dark ages)</a:t>
            </a:r>
            <a:endParaRPr sz="315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2" name="Google Shape;162;p24"/>
          <p:cNvSpPr txBox="1"/>
          <p:nvPr/>
        </p:nvSpPr>
        <p:spPr>
          <a:xfrm>
            <a:off x="307375" y="1244975"/>
            <a:ext cx="6598500" cy="3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355600" lvl="0" marL="4572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●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One application on one physical  server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63" name="Google Shape;163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49651" y="1793970"/>
            <a:ext cx="4044696" cy="2087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5"/>
          <p:cNvSpPr txBox="1"/>
          <p:nvPr>
            <p:ph type="title"/>
          </p:nvPr>
        </p:nvSpPr>
        <p:spPr>
          <a:xfrm>
            <a:off x="321675" y="246125"/>
            <a:ext cx="86037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Historical limitations of application deployment</a:t>
            </a:r>
            <a:endParaRPr sz="315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9" name="Google Shape;169;p25"/>
          <p:cNvSpPr txBox="1"/>
          <p:nvPr/>
        </p:nvSpPr>
        <p:spPr>
          <a:xfrm>
            <a:off x="321675" y="1201200"/>
            <a:ext cx="3203100" cy="239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2850">
            <a:spAutoFit/>
          </a:bodyPr>
          <a:lstStyle/>
          <a:p>
            <a:pPr indent="-342900" lvl="0" marL="355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Slow deployment times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55600" marR="0" rtl="0" algn="l">
              <a:lnSpc>
                <a:spcPct val="115000"/>
              </a:lnSpc>
              <a:spcBef>
                <a:spcPts val="395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Huge costs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55600" marR="0" rtl="0" algn="l">
              <a:lnSpc>
                <a:spcPct val="115000"/>
              </a:lnSpc>
              <a:spcBef>
                <a:spcPts val="409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Wasted resources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55600" marR="0" rtl="0" algn="l">
              <a:lnSpc>
                <a:spcPct val="115000"/>
              </a:lnSpc>
              <a:spcBef>
                <a:spcPts val="395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Difficult to scale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55600" marR="0" rtl="0" algn="l">
              <a:lnSpc>
                <a:spcPct val="115000"/>
              </a:lnSpc>
              <a:spcBef>
                <a:spcPts val="395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Difficult to migrate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55600" marR="0" rtl="0" algn="l">
              <a:lnSpc>
                <a:spcPct val="115000"/>
              </a:lnSpc>
              <a:spcBef>
                <a:spcPts val="409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Vendor lock in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0" name="Google Shape;170;p25"/>
          <p:cNvSpPr txBox="1"/>
          <p:nvPr/>
        </p:nvSpPr>
        <p:spPr>
          <a:xfrm>
            <a:off x="321665" y="4823561"/>
            <a:ext cx="153600" cy="15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97979"/>
                </a:solidFill>
                <a:latin typeface="Arial"/>
                <a:ea typeface="Arial"/>
                <a:cs typeface="Arial"/>
                <a:sym typeface="Arial"/>
              </a:rPr>
              <a:t>17</a:t>
            </a:r>
            <a:endParaRPr sz="9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1" name="Google Shape;171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73688" y="1201210"/>
            <a:ext cx="4248493" cy="2075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 txBox="1"/>
          <p:nvPr>
            <p:ph type="title"/>
          </p:nvPr>
        </p:nvSpPr>
        <p:spPr>
          <a:xfrm>
            <a:off x="307367" y="246125"/>
            <a:ext cx="8474400" cy="9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History Lesson</a:t>
            </a:r>
            <a:endParaRPr sz="315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</a:t>
            </a:r>
            <a:r>
              <a:rPr lang="en-US" sz="315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Hypervisor-based Virtualization)</a:t>
            </a:r>
            <a:endParaRPr sz="315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7" name="Google Shape;177;p26"/>
          <p:cNvSpPr txBox="1"/>
          <p:nvPr/>
        </p:nvSpPr>
        <p:spPr>
          <a:xfrm>
            <a:off x="307375" y="1673725"/>
            <a:ext cx="8353500" cy="6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-342900" lvl="0" marL="355600" marR="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One physical server can contain multiple applications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55600" marR="0" rtl="0" algn="l">
              <a:lnSpc>
                <a:spcPct val="100000"/>
              </a:lnSpc>
              <a:spcBef>
                <a:spcPts val="395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Each application runs in a virtual machine (VM)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78" name="Google Shape;178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23644" y="2590949"/>
            <a:ext cx="3296730" cy="23914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7"/>
          <p:cNvSpPr txBox="1"/>
          <p:nvPr>
            <p:ph type="title"/>
          </p:nvPr>
        </p:nvSpPr>
        <p:spPr>
          <a:xfrm>
            <a:off x="321693" y="246125"/>
            <a:ext cx="81273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Benefits of VMs</a:t>
            </a:r>
            <a:endParaRPr sz="315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4" name="Google Shape;184;p27"/>
          <p:cNvSpPr txBox="1"/>
          <p:nvPr/>
        </p:nvSpPr>
        <p:spPr>
          <a:xfrm>
            <a:off x="321665" y="940447"/>
            <a:ext cx="6798900" cy="236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850">
            <a:spAutoFit/>
          </a:bodyPr>
          <a:lstStyle/>
          <a:p>
            <a:pPr indent="-342900" lvl="0" marL="355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Better resource pooling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87019" lvl="1" marL="756285" marR="0" rtl="0" algn="l">
              <a:lnSpc>
                <a:spcPct val="100000"/>
              </a:lnSpc>
              <a:spcBef>
                <a:spcPts val="405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Helvetica Neue"/>
              <a:buChar char="–"/>
            </a:pPr>
            <a:r>
              <a:rPr i="0" lang="en-US" sz="1800" u="none" cap="none" strike="noStrik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One physical machine divided into multiple virtual machines</a:t>
            </a:r>
            <a:endParaRPr i="0" sz="1800" u="none" cap="none" strike="noStrike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55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Easier to scale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55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VMs in the cloud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87019" lvl="1" marL="75628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Helvetica Neue"/>
              <a:buChar char="–"/>
            </a:pPr>
            <a:r>
              <a:rPr i="0" lang="en-US" sz="1800" u="none" cap="none" strike="noStrik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Rapid elasticity</a:t>
            </a:r>
            <a:endParaRPr i="0" sz="1800" u="none" cap="none" strike="noStrike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87019" lvl="1" marL="756285" marR="0" rtl="0" algn="l">
              <a:lnSpc>
                <a:spcPct val="100000"/>
              </a:lnSpc>
              <a:spcBef>
                <a:spcPts val="409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Helvetica Neue"/>
              <a:buChar char="–"/>
            </a:pPr>
            <a:r>
              <a:rPr i="0" lang="en-US" sz="1800" u="none" cap="none" strike="noStrik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Pay as you go model</a:t>
            </a:r>
            <a:endParaRPr i="0" sz="1800" u="none" cap="none" strike="noStrike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5" name="Google Shape;185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93564" y="2927604"/>
            <a:ext cx="1685113" cy="620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20511" y="2325623"/>
            <a:ext cx="2424684" cy="338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58041" y="3086607"/>
            <a:ext cx="1526650" cy="3075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noFill/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8"/>
          <p:cNvSpPr txBox="1"/>
          <p:nvPr>
            <p:ph type="title"/>
          </p:nvPr>
        </p:nvSpPr>
        <p:spPr>
          <a:xfrm>
            <a:off x="321690" y="246125"/>
            <a:ext cx="83541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3325">
            <a:spAutoFit/>
          </a:bodyPr>
          <a:lstStyle/>
          <a:p>
            <a:pPr indent="0" lvl="0" marL="127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Limitations of VMs</a:t>
            </a:r>
            <a:endParaRPr sz="315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3" name="Google Shape;193;p28"/>
          <p:cNvSpPr txBox="1"/>
          <p:nvPr/>
        </p:nvSpPr>
        <p:spPr>
          <a:xfrm>
            <a:off x="321665" y="940447"/>
            <a:ext cx="6384900" cy="27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850">
            <a:spAutoFit/>
          </a:bodyPr>
          <a:lstStyle/>
          <a:p>
            <a:pPr indent="-342900" lvl="0" marL="355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Each VM stills requires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87019" lvl="1" marL="756285" marR="0" rtl="0" algn="l">
              <a:lnSpc>
                <a:spcPct val="100000"/>
              </a:lnSpc>
              <a:spcBef>
                <a:spcPts val="405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Helvetica Neue"/>
              <a:buChar char="–"/>
            </a:pPr>
            <a:r>
              <a:rPr i="0" lang="en-US" sz="1800" u="none" cap="none" strike="noStrik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CPU allocation</a:t>
            </a:r>
            <a:endParaRPr i="0" sz="1800" u="none" cap="none" strike="noStrike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87019" lvl="1" marL="756285" marR="0" rtl="0" algn="l">
              <a:lnSpc>
                <a:spcPct val="100000"/>
              </a:lnSpc>
              <a:spcBef>
                <a:spcPts val="409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Helvetica Neue"/>
              <a:buChar char="–"/>
            </a:pPr>
            <a:r>
              <a:rPr i="0" lang="en-US" sz="1800" u="none" cap="none" strike="noStrik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Storage</a:t>
            </a:r>
            <a:endParaRPr i="0" sz="1800" u="none" cap="none" strike="noStrike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87019" lvl="1" marL="756285" marR="0" rtl="0" algn="l">
              <a:lnSpc>
                <a:spcPct val="100000"/>
              </a:lnSpc>
              <a:spcBef>
                <a:spcPts val="395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Helvetica Neue"/>
              <a:buChar char="–"/>
            </a:pPr>
            <a:r>
              <a:rPr i="0" lang="en-US" sz="1800" u="none" cap="none" strike="noStrik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RAM</a:t>
            </a:r>
            <a:endParaRPr i="0" sz="1800" u="none" cap="none" strike="noStrike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87019" lvl="1" marL="756285" marR="0" rtl="0" algn="l">
              <a:lnSpc>
                <a:spcPct val="100000"/>
              </a:lnSpc>
              <a:spcBef>
                <a:spcPts val="395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Helvetica Neue"/>
              <a:buChar char="–"/>
            </a:pPr>
            <a:r>
              <a:rPr i="0" lang="en-US" sz="1800" u="none" cap="none" strike="noStrik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 entire guest operating system</a:t>
            </a:r>
            <a:endParaRPr i="0" sz="1800" u="none" cap="none" strike="noStrike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55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more VMs you run, the more resources you need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55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Guest OS means wasted resources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55600" marR="0" rtl="0" algn="l">
              <a:lnSpc>
                <a:spcPct val="100000"/>
              </a:lnSpc>
              <a:spcBef>
                <a:spcPts val="395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Application portability not guaranteed</a:t>
            </a:r>
            <a:endParaRPr sz="2000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94" name="Google Shape;194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16908" y="1130945"/>
            <a:ext cx="1059180" cy="916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22620" y="1184147"/>
            <a:ext cx="1028700" cy="801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82611" y="1136903"/>
            <a:ext cx="1275588" cy="896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New_Template2">
  <a:themeElements>
    <a:clrScheme name="New_Template2">
      <a:dk1>
        <a:srgbClr val="000000"/>
      </a:dk1>
      <a:lt1>
        <a:srgbClr val="FFFFFF"/>
      </a:lt1>
      <a:dk2>
        <a:srgbClr val="525252"/>
      </a:dk2>
      <a:lt2>
        <a:srgbClr val="C9C9C9"/>
      </a:lt2>
      <a:accent1>
        <a:srgbClr val="619AE3"/>
      </a:accent1>
      <a:accent2>
        <a:srgbClr val="54BFB9"/>
      </a:accent2>
      <a:accent3>
        <a:srgbClr val="29C439"/>
      </a:accent3>
      <a:accent4>
        <a:srgbClr val="EDAC0F"/>
      </a:accent4>
      <a:accent5>
        <a:srgbClr val="D41D03"/>
      </a:accent5>
      <a:accent6>
        <a:srgbClr val="B264DA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New_Template2">
  <a:themeElements>
    <a:clrScheme name="New_Template2">
      <a:dk1>
        <a:srgbClr val="C000EB"/>
      </a:dk1>
      <a:lt1>
        <a:srgbClr val="EBEBEB"/>
      </a:lt1>
      <a:dk2>
        <a:srgbClr val="525252"/>
      </a:dk2>
      <a:lt2>
        <a:srgbClr val="C9C9C9"/>
      </a:lt2>
      <a:accent1>
        <a:srgbClr val="619AE3"/>
      </a:accent1>
      <a:accent2>
        <a:srgbClr val="54BFB9"/>
      </a:accent2>
      <a:accent3>
        <a:srgbClr val="29C439"/>
      </a:accent3>
      <a:accent4>
        <a:srgbClr val="EDAC0F"/>
      </a:accent4>
      <a:accent5>
        <a:srgbClr val="D41D03"/>
      </a:accent5>
      <a:accent6>
        <a:srgbClr val="B264DA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