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3" r:id="rId3"/>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5143500" cx="9144000"/>
  <p:notesSz cx="6858000" cy="9144000"/>
  <p:embeddedFontLst>
    <p:embeddedFont>
      <p:font typeface="Candara"/>
      <p:regular r:id="rId26"/>
      <p:bold r:id="rId27"/>
      <p:italic r:id="rId28"/>
      <p:boldItalic r:id="rId29"/>
    </p:embeddedFont>
    <p:embeddedFont>
      <p:font typeface="Helvetica Neue"/>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font" Target="fonts/Candara-regular.fntdata"/><Relationship Id="rId25" Type="http://schemas.openxmlformats.org/officeDocument/2006/relationships/slide" Target="slides/slide19.xml"/><Relationship Id="rId28" Type="http://schemas.openxmlformats.org/officeDocument/2006/relationships/font" Target="fonts/Candara-italic.fntdata"/><Relationship Id="rId27" Type="http://schemas.openxmlformats.org/officeDocument/2006/relationships/font" Target="fonts/Candara-bold.fntdata"/><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font" Target="fonts/Candara-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HelveticaNeue-bold.fntdata"/><Relationship Id="rId30" Type="http://schemas.openxmlformats.org/officeDocument/2006/relationships/font" Target="fonts/HelveticaNeue-regular.fntdata"/><Relationship Id="rId11" Type="http://schemas.openxmlformats.org/officeDocument/2006/relationships/slide" Target="slides/slide5.xml"/><Relationship Id="rId33" Type="http://schemas.openxmlformats.org/officeDocument/2006/relationships/font" Target="fonts/HelveticaNeue-boldItalic.fntdata"/><Relationship Id="rId10" Type="http://schemas.openxmlformats.org/officeDocument/2006/relationships/slide" Target="slides/slide4.xml"/><Relationship Id="rId32" Type="http://schemas.openxmlformats.org/officeDocument/2006/relationships/font" Target="fonts/HelveticaNeue-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0" name="Google Shape;140;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0" name="Google Shape;21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7" name="Google Shape;21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4" name="Google Shape;224;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en-US" sz="1100">
                <a:latin typeface="Helvetica Neue"/>
                <a:ea typeface="Helvetica Neue"/>
                <a:cs typeface="Helvetica Neue"/>
                <a:sym typeface="Helvetica Neue"/>
              </a:rPr>
              <a:t>By default, assert is disabled (Java)</a:t>
            </a:r>
            <a:endParaRPr sz="11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98450" lvl="0" marL="457200" rtl="0" algn="l">
              <a:lnSpc>
                <a:spcPct val="117999"/>
              </a:lnSpc>
              <a:spcBef>
                <a:spcPts val="0"/>
              </a:spcBef>
              <a:spcAft>
                <a:spcPts val="0"/>
              </a:spcAft>
              <a:buSzPts val="1100"/>
              <a:buChar char="-"/>
            </a:pPr>
            <a:r>
              <a:rPr lang="en-US" sz="1100"/>
              <a:t>Breakpoint: a signal that tells the debugger to temporarily suspend execution of your program at a certain point in the code.</a:t>
            </a:r>
            <a:endParaRPr sz="1100"/>
          </a:p>
          <a:p>
            <a:pPr indent="-298450" lvl="0" marL="457200" rtl="0" algn="l">
              <a:lnSpc>
                <a:spcPct val="117999"/>
              </a:lnSpc>
              <a:spcBef>
                <a:spcPts val="0"/>
              </a:spcBef>
              <a:spcAft>
                <a:spcPts val="0"/>
              </a:spcAft>
              <a:buSzPts val="1100"/>
              <a:buChar char="-"/>
            </a:pPr>
            <a:r>
              <a:rPr lang="en-US" sz="1100"/>
              <a:t>Debug Perspective (Eclipse): Offers additional views that can be used to troubleshoot an application like Breakpoints, Variables, Debug, Console etc. When a Java program is started in the debug mode, users are prompted to switch to the debug perspective.</a:t>
            </a:r>
            <a:endParaRPr sz="1100"/>
          </a:p>
          <a:p>
            <a:pPr indent="-298450" lvl="0" marL="914400" rtl="0" algn="l">
              <a:lnSpc>
                <a:spcPct val="117999"/>
              </a:lnSpc>
              <a:spcBef>
                <a:spcPts val="0"/>
              </a:spcBef>
              <a:spcAft>
                <a:spcPts val="0"/>
              </a:spcAft>
              <a:buSzPts val="1100"/>
              <a:buChar char="●"/>
            </a:pPr>
            <a:r>
              <a:rPr lang="en-US" sz="1100"/>
              <a:t>Debug view – Visualizes call stack and provides operations on that.</a:t>
            </a:r>
            <a:endParaRPr sz="1100"/>
          </a:p>
          <a:p>
            <a:pPr indent="-298450" lvl="0" marL="914400" rtl="0" algn="l">
              <a:lnSpc>
                <a:spcPct val="117999"/>
              </a:lnSpc>
              <a:spcBef>
                <a:spcPts val="0"/>
              </a:spcBef>
              <a:spcAft>
                <a:spcPts val="0"/>
              </a:spcAft>
              <a:buSzPts val="1100"/>
              <a:buChar char="●"/>
            </a:pPr>
            <a:r>
              <a:rPr lang="en-US" sz="1100"/>
              <a:t>Breakpoints view – Shows all the breakpoints.</a:t>
            </a:r>
            <a:endParaRPr sz="1100"/>
          </a:p>
          <a:p>
            <a:pPr indent="-298450" lvl="0" marL="914400" rtl="0" algn="l">
              <a:lnSpc>
                <a:spcPct val="117999"/>
              </a:lnSpc>
              <a:spcBef>
                <a:spcPts val="0"/>
              </a:spcBef>
              <a:spcAft>
                <a:spcPts val="0"/>
              </a:spcAft>
              <a:buSzPts val="1100"/>
              <a:buChar char="●"/>
            </a:pPr>
            <a:r>
              <a:rPr lang="en-US" sz="1100"/>
              <a:t>Variables/Expression view – Shows the declared variables and their values. Press Ctrl+Shift+d or Ctrl+Shift+i on a selected variable or expression to show its value. You can also add a permanent watch on an expression/variable that will then be shown in the Expressions view when debugging is on.</a:t>
            </a:r>
            <a:endParaRPr sz="1100"/>
          </a:p>
          <a:p>
            <a:pPr indent="-298450" lvl="0" marL="914400" rtl="0" algn="l">
              <a:lnSpc>
                <a:spcPct val="117999"/>
              </a:lnSpc>
              <a:spcBef>
                <a:spcPts val="0"/>
              </a:spcBef>
              <a:spcAft>
                <a:spcPts val="0"/>
              </a:spcAft>
              <a:buSzPts val="1100"/>
              <a:buChar char="●"/>
            </a:pPr>
            <a:r>
              <a:rPr lang="en-US" sz="1100"/>
              <a:t>Display view – Allows to Inspect the value of a variable, expression or selected text during debugging.</a:t>
            </a:r>
            <a:endParaRPr sz="1100"/>
          </a:p>
          <a:p>
            <a:pPr indent="-298450" lvl="0" marL="914400" rtl="0" algn="l">
              <a:lnSpc>
                <a:spcPct val="117999"/>
              </a:lnSpc>
              <a:spcBef>
                <a:spcPts val="0"/>
              </a:spcBef>
              <a:spcAft>
                <a:spcPts val="0"/>
              </a:spcAft>
              <a:buSzPts val="1100"/>
              <a:buChar char="●"/>
            </a:pPr>
            <a:r>
              <a:rPr lang="en-US" sz="1100"/>
              <a:t>Console view – Program output is shown here.</a:t>
            </a:r>
            <a:endParaRPr sz="1100"/>
          </a:p>
        </p:txBody>
      </p:sp>
      <p:sp>
        <p:nvSpPr>
          <p:cNvPr id="231" name="Google Shape;231;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38" name="Google Shape;23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45" name="Google Shape;245;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en-US" sz="1100"/>
              <a:t>Static program analysis is the analysis of computer software that is performed without actually executing programs, in contrast with dynamic analysis, which is analysis performed on programs while they are executing.</a:t>
            </a:r>
            <a:endParaRPr sz="1100"/>
          </a:p>
          <a:p>
            <a:pPr indent="0" lvl="0" marL="0" rtl="0" algn="l">
              <a:lnSpc>
                <a:spcPct val="117999"/>
              </a:lnSpc>
              <a:spcBef>
                <a:spcPts val="0"/>
              </a:spcBef>
              <a:spcAft>
                <a:spcPts val="0"/>
              </a:spcAft>
              <a:buSzPts val="1400"/>
              <a:buNone/>
            </a:pPr>
            <a:r>
              <a:rPr lang="en-US" sz="1100"/>
              <a:t>Static analysis is a test of the internal structure of the application, rather than functional testing. → Pinpoint Vulnerability</a:t>
            </a:r>
            <a:endParaRPr sz="1100"/>
          </a:p>
          <a:p>
            <a:pPr indent="0" lvl="0" marL="0" rtl="0" algn="l">
              <a:lnSpc>
                <a:spcPct val="117999"/>
              </a:lnSpc>
              <a:spcBef>
                <a:spcPts val="0"/>
              </a:spcBef>
              <a:spcAft>
                <a:spcPts val="0"/>
              </a:spcAft>
              <a:buSzPts val="1400"/>
              <a:buNone/>
            </a:pPr>
            <a:r>
              <a:rPr lang="en-US" sz="1100"/>
              <a:t>Dynamic analysis adopts the opposite approach and is executed while a program is in operation.</a:t>
            </a:r>
            <a:endParaRPr sz="1100"/>
          </a:p>
          <a:p>
            <a:pPr indent="0" lvl="0" marL="0" rtl="0" algn="l">
              <a:lnSpc>
                <a:spcPct val="117999"/>
              </a:lnSpc>
              <a:spcBef>
                <a:spcPts val="0"/>
              </a:spcBef>
              <a:spcAft>
                <a:spcPts val="0"/>
              </a:spcAft>
              <a:buSzPts val="1400"/>
              <a:buNone/>
            </a:pPr>
            <a:r>
              <a:t/>
            </a:r>
            <a:endParaRPr sz="1100"/>
          </a:p>
          <a:p>
            <a:pPr indent="0" lvl="0" marL="0" rtl="0" algn="l">
              <a:lnSpc>
                <a:spcPct val="117999"/>
              </a:lnSpc>
              <a:spcBef>
                <a:spcPts val="0"/>
              </a:spcBef>
              <a:spcAft>
                <a:spcPts val="0"/>
              </a:spcAft>
              <a:buSzPts val="1400"/>
              <a:buNone/>
            </a:pPr>
            <a:r>
              <a:rPr lang="en-US" sz="1100"/>
              <a:t>The </a:t>
            </a:r>
            <a:r>
              <a:rPr b="1" lang="en-US" sz="1100"/>
              <a:t>GNU Debugger</a:t>
            </a:r>
            <a:r>
              <a:rPr lang="en-US" sz="1100"/>
              <a:t> is a portable debugger that runs on many Unix-like systems and works for many programming languages, including Ada, C, C++, Objective-C, Free Pascal, Fortran, Go, and partially others.</a:t>
            </a:r>
            <a:endParaRPr sz="1100"/>
          </a:p>
          <a:p>
            <a:pPr indent="0" lvl="0" marL="0" rtl="0" algn="l">
              <a:lnSpc>
                <a:spcPct val="117999"/>
              </a:lnSpc>
              <a:spcBef>
                <a:spcPts val="0"/>
              </a:spcBef>
              <a:spcAft>
                <a:spcPts val="0"/>
              </a:spcAft>
              <a:buSzPts val="1400"/>
              <a:buNone/>
            </a:pPr>
            <a:r>
              <a:t/>
            </a:r>
            <a:endParaRPr sz="1100"/>
          </a:p>
          <a:p>
            <a:pPr indent="0" lvl="0" marL="0" rtl="0" algn="l">
              <a:lnSpc>
                <a:spcPct val="117999"/>
              </a:lnSpc>
              <a:spcBef>
                <a:spcPts val="0"/>
              </a:spcBef>
              <a:spcAft>
                <a:spcPts val="0"/>
              </a:spcAft>
              <a:buSzPts val="1400"/>
              <a:buNone/>
            </a:pPr>
            <a:r>
              <a:rPr lang="en-US" sz="1100"/>
              <a:t>The Java debugger (</a:t>
            </a:r>
            <a:r>
              <a:rPr b="1" lang="en-US" sz="1100"/>
              <a:t>JDB</a:t>
            </a:r>
            <a:r>
              <a:rPr lang="en-US" sz="1100"/>
              <a:t>) is a tool for Java classes to debug a program in command line. It implements the Java Platform Debugger Architecture. It helps in detecting and fixing bugs in a Java program using Java Debug Interface (JDI).</a:t>
            </a:r>
            <a:endParaRPr sz="1100"/>
          </a:p>
          <a:p>
            <a:pPr indent="0" lvl="0" marL="0" rtl="0" algn="l">
              <a:lnSpc>
                <a:spcPct val="117999"/>
              </a:lnSpc>
              <a:spcBef>
                <a:spcPts val="0"/>
              </a:spcBef>
              <a:spcAft>
                <a:spcPts val="0"/>
              </a:spcAft>
              <a:buSzPts val="1400"/>
              <a:buNone/>
            </a:pPr>
            <a:r>
              <a:t/>
            </a:r>
            <a:endParaRPr sz="1100"/>
          </a:p>
          <a:p>
            <a:pPr indent="0" lvl="0" marL="0" rtl="0" algn="l">
              <a:lnSpc>
                <a:spcPct val="117999"/>
              </a:lnSpc>
              <a:spcBef>
                <a:spcPts val="0"/>
              </a:spcBef>
              <a:spcAft>
                <a:spcPts val="0"/>
              </a:spcAft>
              <a:buSzPts val="1400"/>
              <a:buNone/>
            </a:pPr>
            <a:r>
              <a:rPr b="1" lang="en-US" sz="1100"/>
              <a:t>FindBugs</a:t>
            </a:r>
            <a:r>
              <a:rPr lang="en-US" sz="1100"/>
              <a:t> is an open-source static code analyser created by Bill Pugh and David Hovemeyer which detects possible bugs in Java programs. Potential errors are classified in four ranks: scariest, scary, troubling and of concern. This is a hint to the developer about their possible impact or severity.</a:t>
            </a:r>
            <a:endParaRPr sz="1100"/>
          </a:p>
          <a:p>
            <a:pPr indent="0" lvl="0" marL="0" rtl="0" algn="l">
              <a:lnSpc>
                <a:spcPct val="117999"/>
              </a:lnSpc>
              <a:spcBef>
                <a:spcPts val="0"/>
              </a:spcBef>
              <a:spcAft>
                <a:spcPts val="0"/>
              </a:spcAft>
              <a:buSzPts val="1400"/>
              <a:buNone/>
            </a:pPr>
            <a:r>
              <a:t/>
            </a:r>
            <a:endParaRPr sz="1100"/>
          </a:p>
          <a:p>
            <a:pPr indent="0" lvl="0" marL="0" rtl="0" algn="l">
              <a:lnSpc>
                <a:spcPct val="117999"/>
              </a:lnSpc>
              <a:spcBef>
                <a:spcPts val="0"/>
              </a:spcBef>
              <a:spcAft>
                <a:spcPts val="0"/>
              </a:spcAft>
              <a:buSzPts val="1400"/>
              <a:buNone/>
            </a:pPr>
            <a:r>
              <a:rPr b="1" lang="en-US" sz="1100"/>
              <a:t>Cppcheck</a:t>
            </a:r>
            <a:r>
              <a:rPr lang="en-US" sz="1100"/>
              <a:t> is a static code analysis tool for the C and C++ programming languages. It is a versatile tool that can check non-standard code. The creator and lead developer is Daniel Marjamäki. Cppcheck is free software under the GNU General Public License.</a:t>
            </a:r>
            <a:endParaRPr sz="1100"/>
          </a:p>
          <a:p>
            <a:pPr indent="0" lvl="0" marL="0" rtl="0" algn="l">
              <a:lnSpc>
                <a:spcPct val="117999"/>
              </a:lnSpc>
              <a:spcBef>
                <a:spcPts val="0"/>
              </a:spcBef>
              <a:spcAft>
                <a:spcPts val="0"/>
              </a:spcAft>
              <a:buSzPts val="1400"/>
              <a:buNone/>
            </a:pPr>
            <a:r>
              <a:t/>
            </a:r>
            <a:endParaRPr sz="1100"/>
          </a:p>
          <a:p>
            <a:pPr indent="0" lvl="0" marL="0" rtl="0" algn="l">
              <a:lnSpc>
                <a:spcPct val="117999"/>
              </a:lnSpc>
              <a:spcBef>
                <a:spcPts val="0"/>
              </a:spcBef>
              <a:spcAft>
                <a:spcPts val="0"/>
              </a:spcAft>
              <a:buSzPts val="1400"/>
              <a:buNone/>
            </a:pPr>
            <a:r>
              <a:rPr b="1" lang="en-US" sz="1100"/>
              <a:t>PMD</a:t>
            </a:r>
            <a:r>
              <a:rPr lang="en-US" sz="1100"/>
              <a:t> is an extensible cross-language static code analyzer. It finds common programming flaws like unused variables, empty catch blocks, unnecessary object creation, and so forth. It’s mainly concerned with Java and Apex.</a:t>
            </a:r>
            <a:endParaRPr sz="1100"/>
          </a:p>
          <a:p>
            <a:pPr indent="0" lvl="0" marL="0" rtl="0" algn="l">
              <a:lnSpc>
                <a:spcPct val="117999"/>
              </a:lnSpc>
              <a:spcBef>
                <a:spcPts val="0"/>
              </a:spcBef>
              <a:spcAft>
                <a:spcPts val="0"/>
              </a:spcAft>
              <a:buSzPts val="1400"/>
              <a:buNone/>
            </a:pPr>
            <a:r>
              <a:t/>
            </a:r>
            <a:endParaRPr sz="1100"/>
          </a:p>
          <a:p>
            <a:pPr indent="0" lvl="0" marL="0" rtl="0" algn="l">
              <a:lnSpc>
                <a:spcPct val="117999"/>
              </a:lnSpc>
              <a:spcBef>
                <a:spcPts val="0"/>
              </a:spcBef>
              <a:spcAft>
                <a:spcPts val="0"/>
              </a:spcAft>
              <a:buSzPts val="1400"/>
              <a:buNone/>
            </a:pPr>
            <a:r>
              <a:rPr b="1" lang="en-US" sz="1100"/>
              <a:t>BoundsChecker</a:t>
            </a:r>
            <a:r>
              <a:rPr lang="en-US" sz="1100"/>
              <a:t> is a memory checking and API call validation tool used for C++ software development with Microsoft Visual C++.</a:t>
            </a:r>
            <a:endParaRPr sz="1100"/>
          </a:p>
        </p:txBody>
      </p:sp>
      <p:sp>
        <p:nvSpPr>
          <p:cNvPr id="254" name="Google Shape;254;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en-US" sz="1100"/>
              <a:t>Debug Perspective</a:t>
            </a:r>
            <a:endParaRPr sz="1100"/>
          </a:p>
        </p:txBody>
      </p:sp>
      <p:sp>
        <p:nvSpPr>
          <p:cNvPr id="261" name="Google Shape;261;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69" name="Google Shape;269;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76" name="Google Shape;276;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48" name="Google Shape;14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55" name="Google Shape;15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en-US" sz="1100">
                <a:solidFill>
                  <a:schemeClr val="dk1"/>
                </a:solidFill>
              </a:rPr>
              <a:t>Compilation error refers to a state when a compiler fails to compile a piece of computer program source code, either due to errors in the code, or, more unusually, due to errors in the compiler itself. A compilation error message often helps programmers debugging the source code. Usually correspond to syntax or semantics.</a:t>
            </a:r>
            <a:endParaRPr sz="1100">
              <a:solidFill>
                <a:schemeClr val="dk1"/>
              </a:solidFill>
            </a:endParaRPr>
          </a:p>
          <a:p>
            <a:pPr indent="0" lvl="0" marL="0" rtl="0" algn="l">
              <a:lnSpc>
                <a:spcPct val="117999"/>
              </a:lnSpc>
              <a:spcBef>
                <a:spcPts val="0"/>
              </a:spcBef>
              <a:spcAft>
                <a:spcPts val="0"/>
              </a:spcAft>
              <a:buSzPts val="1400"/>
              <a:buNone/>
            </a:pPr>
            <a:r>
              <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Runtime errors on the other hand refer to the error encountered during the execution of code at runtime. Runtime errors are not detected by compilers (e.g. division by zero).</a:t>
            </a:r>
            <a:endParaRPr sz="1100">
              <a:solidFill>
                <a:schemeClr val="dk1"/>
              </a:solidFill>
            </a:endParaRPr>
          </a:p>
          <a:p>
            <a:pPr indent="0" lvl="0" marL="0" rtl="0" algn="l">
              <a:lnSpc>
                <a:spcPct val="117999"/>
              </a:lnSpc>
              <a:spcBef>
                <a:spcPts val="0"/>
              </a:spcBef>
              <a:spcAft>
                <a:spcPts val="0"/>
              </a:spcAft>
              <a:buSzPts val="1400"/>
              <a:buNone/>
            </a:pPr>
            <a:r>
              <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A logical error is a mistake in a program's source code that results in incorrect or unexpected behavior. E.g., assigning a value to the wrong variable may cause a series of unexpected program errors, multiplying two numbers instead of adding them together may also produce unwanted results.</a:t>
            </a:r>
            <a:endParaRPr sz="1100">
              <a:solidFill>
                <a:schemeClr val="dk1"/>
              </a:solidFill>
            </a:endParaRPr>
          </a:p>
          <a:p>
            <a:pPr indent="0" lvl="0" marL="0" rtl="0" algn="l">
              <a:lnSpc>
                <a:spcPct val="117999"/>
              </a:lnSpc>
              <a:spcBef>
                <a:spcPts val="0"/>
              </a:spcBef>
              <a:spcAft>
                <a:spcPts val="0"/>
              </a:spcAft>
              <a:buSzPts val="1400"/>
              <a:buNone/>
            </a:pPr>
            <a:r>
              <a:t/>
            </a:r>
            <a:endParaRPr sz="1100">
              <a:solidFill>
                <a:schemeClr val="dk1"/>
              </a:solidFill>
            </a:endParaRPr>
          </a:p>
          <a:p>
            <a:pPr indent="0" lvl="0" marL="0" rtl="0" algn="l">
              <a:lnSpc>
                <a:spcPct val="117999"/>
              </a:lnSpc>
              <a:spcBef>
                <a:spcPts val="0"/>
              </a:spcBef>
              <a:spcAft>
                <a:spcPts val="0"/>
              </a:spcAft>
              <a:buClr>
                <a:schemeClr val="dk1"/>
              </a:buClr>
              <a:buSzPts val="1100"/>
              <a:buFont typeface="Arial"/>
              <a:buNone/>
            </a:pPr>
            <a:r>
              <a:rPr lang="en-US" sz="1100">
                <a:solidFill>
                  <a:schemeClr val="dk1"/>
                </a:solidFill>
              </a:rPr>
              <a:t>Bohrbugs</a:t>
            </a:r>
            <a:endParaRPr sz="1100">
              <a:solidFill>
                <a:schemeClr val="dk1"/>
              </a:solidFill>
            </a:endParaRPr>
          </a:p>
          <a:p>
            <a:pPr indent="0" lvl="0" marL="0" rtl="0" algn="l">
              <a:lnSpc>
                <a:spcPct val="117999"/>
              </a:lnSpc>
              <a:spcBef>
                <a:spcPts val="0"/>
              </a:spcBef>
              <a:spcAft>
                <a:spcPts val="0"/>
              </a:spcAft>
              <a:buClr>
                <a:schemeClr val="dk1"/>
              </a:buClr>
              <a:buSzPts val="1100"/>
              <a:buFont typeface="Arial"/>
              <a:buNone/>
            </a:pPr>
            <a:r>
              <a:rPr lang="en-US" sz="1100">
                <a:solidFill>
                  <a:schemeClr val="dk1"/>
                </a:solidFill>
              </a:rPr>
              <a:t>Software bug that always produces a failure on retrying the operation which caused the failure. The bohrbug was named after the Bohr atom because the bohrbug represents a solid and easily detectable bug that can be isolated by standard debugging techniques. For example, when the program crashes with a null-pointer access, it always crashes there for a given input; so you can easily reproduce it.</a:t>
            </a:r>
            <a:endParaRPr sz="1100">
              <a:solidFill>
                <a:schemeClr val="dk1"/>
              </a:solidFill>
            </a:endParaRPr>
          </a:p>
          <a:p>
            <a:pPr indent="0" lvl="0" marL="0" rtl="0" algn="l">
              <a:lnSpc>
                <a:spcPct val="117999"/>
              </a:lnSpc>
              <a:spcBef>
                <a:spcPts val="0"/>
              </a:spcBef>
              <a:spcAft>
                <a:spcPts val="0"/>
              </a:spcAft>
              <a:buClr>
                <a:srgbClr val="000000"/>
              </a:buClr>
              <a:buSzPts val="1400"/>
              <a:buFont typeface="Arial"/>
              <a:buNone/>
            </a:pPr>
            <a:r>
              <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Heisenbugs</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All experienced programmers have faced situations where the bug that crashed the software just disappears when the software is restarted. No matter how much time and effort is spent trying to reproduce the problem, the bug eludes us. Such bugs were named Heisenbugs, after Werner Heisenberg, who is known for his “uncertainty principle” (αρχή της απροσδιοριστίας*). According to his theory, it is not possible to accurately or certainly determine the position and velocity of an electron in an atom at a particular moment. When bugs change their behaviour when you try to debug, probe, or isolate, they are called Heisenbugs. It can happen, for example, when you use uninitialised variables. When the program is run, it will access variables that are uninitialised, and hence result in a bug. However, when you try to debug the program, the program might work just fine, because many debuggers initialise uninitialised variables to zeros, and so you might not hit the problem! </a:t>
            </a:r>
            <a:endParaRPr sz="1100">
              <a:solidFill>
                <a:schemeClr val="dk1"/>
              </a:solidFill>
            </a:endParaRPr>
          </a:p>
          <a:p>
            <a:pPr indent="0" lvl="0" marL="0" rtl="0" algn="l">
              <a:lnSpc>
                <a:spcPct val="117999"/>
              </a:lnSpc>
              <a:spcBef>
                <a:spcPts val="0"/>
              </a:spcBef>
              <a:spcAft>
                <a:spcPts val="0"/>
              </a:spcAft>
              <a:buSzPts val="1400"/>
              <a:buNone/>
            </a:pPr>
            <a:r>
              <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Mandelbug</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Various types of difficult and complicated bugs could be called mandelbugs. The common idea is that these bugs are resistant to fixes, because of their chaotic or “non-deterministic” properties. For example, one common characteristic of a mandelbug would be the difficulty that test teams would have in replicating it consistently. Bugs like these are often hidden in the corners of code, in any ambiguities around timing, the use of variables or other aspects of the underlying source code for the product. </a:t>
            </a:r>
            <a:endParaRPr sz="1100">
              <a:solidFill>
                <a:schemeClr val="dk1"/>
              </a:solidFill>
            </a:endParaRPr>
          </a:p>
          <a:p>
            <a:pPr indent="0" lvl="0" marL="0" rtl="0" algn="l">
              <a:lnSpc>
                <a:spcPct val="117999"/>
              </a:lnSpc>
              <a:spcBef>
                <a:spcPts val="0"/>
              </a:spcBef>
              <a:spcAft>
                <a:spcPts val="0"/>
              </a:spcAft>
              <a:buSzPts val="1400"/>
              <a:buNone/>
            </a:pPr>
            <a:r>
              <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Schroedinbug</a:t>
            </a:r>
            <a:endParaRPr sz="1100">
              <a:solidFill>
                <a:schemeClr val="dk1"/>
              </a:solidFill>
            </a:endParaRPr>
          </a:p>
          <a:p>
            <a:pPr indent="0" lvl="0" marL="0" rtl="0" algn="l">
              <a:lnSpc>
                <a:spcPct val="117999"/>
              </a:lnSpc>
              <a:spcBef>
                <a:spcPts val="0"/>
              </a:spcBef>
              <a:spcAft>
                <a:spcPts val="0"/>
              </a:spcAft>
              <a:buSzPts val="1400"/>
              <a:buNone/>
            </a:pPr>
            <a:r>
              <a:rPr lang="en-US" sz="1100">
                <a:solidFill>
                  <a:schemeClr val="dk1"/>
                </a:solidFill>
              </a:rPr>
              <a:t>A Schroedinbug is a bug that manifests itself apparently only after the software is used in an unusual way or seemingly at the point in time that a programmer reading the source code notices that the program should never have worked in the first place, at which point the program stops working entirely until the mysteriously now non-functioning code is repaired. FOLDOC, in a statement of apparent jest, adds: "Though... this sounds impossible, it happens; some programs have harboured latent schroedinbugs for years." </a:t>
            </a:r>
            <a:endParaRPr sz="1100"/>
          </a:p>
        </p:txBody>
      </p:sp>
      <p:sp>
        <p:nvSpPr>
          <p:cNvPr id="162" name="Google Shape;16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69" name="Google Shape;16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76" name="Google Shape;176;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83" name="Google Shape;18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96" name="Google Shape;19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03" name="Google Shape;20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9" name="Shape 9"/>
        <p:cNvGrpSpPr/>
        <p:nvPr/>
      </p:nvGrpSpPr>
      <p:grpSpPr>
        <a:xfrm>
          <a:off x="0" y="0"/>
          <a:ext cx="0" cy="0"/>
          <a:chOff x="0" y="0"/>
          <a:chExt cx="0" cy="0"/>
        </a:xfrm>
      </p:grpSpPr>
      <p:sp>
        <p:nvSpPr>
          <p:cNvPr id="10" name="Google Shape;10;p2"/>
          <p:cNvSpPr txBox="1"/>
          <p:nvPr>
            <p:ph type="title"/>
          </p:nvPr>
        </p:nvSpPr>
        <p:spPr>
          <a:xfrm>
            <a:off x="535781" y="1299270"/>
            <a:ext cx="8072400" cy="1339500"/>
          </a:xfrm>
          <a:prstGeom prst="rect">
            <a:avLst/>
          </a:prstGeom>
          <a:noFill/>
          <a:ln>
            <a:noFill/>
          </a:ln>
        </p:spPr>
        <p:txBody>
          <a:bodyPr anchorCtr="0" anchor="b" bIns="35725" lIns="35725" spcFirstLastPara="1" rIns="35725" wrap="square" tIns="35725">
            <a:normAutofit/>
          </a:bodyPr>
          <a:lstStyle>
            <a:lvl1pPr lvl="0" algn="ctr">
              <a:lnSpc>
                <a:spcPct val="100000"/>
              </a:lnSpc>
              <a:spcBef>
                <a:spcPts val="0"/>
              </a:spcBef>
              <a:spcAft>
                <a:spcPts val="0"/>
              </a:spcAft>
              <a:buClr>
                <a:srgbClr val="FFFFFF"/>
              </a:buClr>
              <a:buSzPts val="1300"/>
              <a:buNone/>
              <a:defRPr/>
            </a:lvl1pPr>
            <a:lvl2pPr lvl="1" algn="ctr">
              <a:lnSpc>
                <a:spcPct val="100000"/>
              </a:lnSpc>
              <a:spcBef>
                <a:spcPts val="0"/>
              </a:spcBef>
              <a:spcAft>
                <a:spcPts val="0"/>
              </a:spcAft>
              <a:buClr>
                <a:srgbClr val="FFFFFF"/>
              </a:buClr>
              <a:buSzPts val="1300"/>
              <a:buNone/>
              <a:defRPr/>
            </a:lvl2pPr>
            <a:lvl3pPr lvl="2" algn="ctr">
              <a:lnSpc>
                <a:spcPct val="100000"/>
              </a:lnSpc>
              <a:spcBef>
                <a:spcPts val="0"/>
              </a:spcBef>
              <a:spcAft>
                <a:spcPts val="0"/>
              </a:spcAft>
              <a:buClr>
                <a:srgbClr val="FFFFFF"/>
              </a:buClr>
              <a:buSzPts val="1300"/>
              <a:buNone/>
              <a:defRPr/>
            </a:lvl3pPr>
            <a:lvl4pPr lvl="3" algn="ctr">
              <a:lnSpc>
                <a:spcPct val="100000"/>
              </a:lnSpc>
              <a:spcBef>
                <a:spcPts val="0"/>
              </a:spcBef>
              <a:spcAft>
                <a:spcPts val="0"/>
              </a:spcAft>
              <a:buClr>
                <a:srgbClr val="FFFFFF"/>
              </a:buClr>
              <a:buSzPts val="1300"/>
              <a:buNone/>
              <a:defRPr/>
            </a:lvl4pPr>
            <a:lvl5pPr lvl="4" algn="ctr">
              <a:lnSpc>
                <a:spcPct val="100000"/>
              </a:lnSpc>
              <a:spcBef>
                <a:spcPts val="0"/>
              </a:spcBef>
              <a:spcAft>
                <a:spcPts val="0"/>
              </a:spcAft>
              <a:buClr>
                <a:srgbClr val="FFFFFF"/>
              </a:buClr>
              <a:buSzPts val="1300"/>
              <a:buNone/>
              <a:defRPr/>
            </a:lvl5pPr>
            <a:lvl6pPr lvl="5" algn="ctr">
              <a:lnSpc>
                <a:spcPct val="100000"/>
              </a:lnSpc>
              <a:spcBef>
                <a:spcPts val="0"/>
              </a:spcBef>
              <a:spcAft>
                <a:spcPts val="0"/>
              </a:spcAft>
              <a:buClr>
                <a:srgbClr val="FFFFFF"/>
              </a:buClr>
              <a:buSzPts val="1300"/>
              <a:buNone/>
              <a:defRPr/>
            </a:lvl6pPr>
            <a:lvl7pPr lvl="6" algn="ctr">
              <a:lnSpc>
                <a:spcPct val="100000"/>
              </a:lnSpc>
              <a:spcBef>
                <a:spcPts val="0"/>
              </a:spcBef>
              <a:spcAft>
                <a:spcPts val="0"/>
              </a:spcAft>
              <a:buClr>
                <a:srgbClr val="FFFFFF"/>
              </a:buClr>
              <a:buSzPts val="1300"/>
              <a:buNone/>
              <a:defRPr/>
            </a:lvl7pPr>
            <a:lvl8pPr lvl="7" algn="ctr">
              <a:lnSpc>
                <a:spcPct val="100000"/>
              </a:lnSpc>
              <a:spcBef>
                <a:spcPts val="0"/>
              </a:spcBef>
              <a:spcAft>
                <a:spcPts val="0"/>
              </a:spcAft>
              <a:buClr>
                <a:srgbClr val="FFFFFF"/>
              </a:buClr>
              <a:buSzPts val="1300"/>
              <a:buNone/>
              <a:defRPr/>
            </a:lvl8pPr>
            <a:lvl9pPr lvl="8" algn="ctr">
              <a:lnSpc>
                <a:spcPct val="100000"/>
              </a:lnSpc>
              <a:spcBef>
                <a:spcPts val="0"/>
              </a:spcBef>
              <a:spcAft>
                <a:spcPts val="0"/>
              </a:spcAft>
              <a:buClr>
                <a:srgbClr val="FFFFFF"/>
              </a:buClr>
              <a:buSzPts val="1300"/>
              <a:buNone/>
              <a:defRPr/>
            </a:lvl9pPr>
          </a:lstStyle>
          <a:p/>
        </p:txBody>
      </p:sp>
      <p:sp>
        <p:nvSpPr>
          <p:cNvPr id="11" name="Google Shape;11;p2"/>
          <p:cNvSpPr txBox="1"/>
          <p:nvPr>
            <p:ph idx="1" type="body"/>
          </p:nvPr>
        </p:nvSpPr>
        <p:spPr>
          <a:xfrm>
            <a:off x="535781" y="2719090"/>
            <a:ext cx="8072400" cy="455400"/>
          </a:xfrm>
          <a:prstGeom prst="rect">
            <a:avLst/>
          </a:prstGeom>
          <a:noFill/>
          <a:ln>
            <a:noFill/>
          </a:ln>
        </p:spPr>
        <p:txBody>
          <a:bodyPr anchorCtr="0" anchor="t" bIns="35725" lIns="35725" spcFirstLastPara="1" rIns="35725" wrap="square" tIns="35725">
            <a:normAutofit/>
          </a:bodyPr>
          <a:lstStyle>
            <a:lvl1pPr indent="-228600" lvl="0" marL="457200" algn="ctr">
              <a:lnSpc>
                <a:spcPct val="100000"/>
              </a:lnSpc>
              <a:spcBef>
                <a:spcPts val="0"/>
              </a:spcBef>
              <a:spcAft>
                <a:spcPts val="0"/>
              </a:spcAft>
              <a:buClr>
                <a:srgbClr val="FFFFFF"/>
              </a:buClr>
              <a:buSzPts val="1700"/>
              <a:buFont typeface="Helvetica Neue"/>
              <a:buNone/>
              <a:defRPr sz="1700">
                <a:solidFill>
                  <a:srgbClr val="FFFFFF"/>
                </a:solidFill>
              </a:defRPr>
            </a:lvl1pPr>
            <a:lvl2pPr indent="-228600" lvl="1" marL="914400" algn="ctr">
              <a:lnSpc>
                <a:spcPct val="100000"/>
              </a:lnSpc>
              <a:spcBef>
                <a:spcPts val="0"/>
              </a:spcBef>
              <a:spcAft>
                <a:spcPts val="0"/>
              </a:spcAft>
              <a:buClr>
                <a:srgbClr val="FFFFFF"/>
              </a:buClr>
              <a:buSzPts val="1700"/>
              <a:buFont typeface="Helvetica Neue"/>
              <a:buNone/>
              <a:defRPr sz="1700">
                <a:solidFill>
                  <a:srgbClr val="FFFFFF"/>
                </a:solidFill>
              </a:defRPr>
            </a:lvl2pPr>
            <a:lvl3pPr indent="-228600" lvl="2" marL="1371600" algn="ctr">
              <a:lnSpc>
                <a:spcPct val="100000"/>
              </a:lnSpc>
              <a:spcBef>
                <a:spcPts val="0"/>
              </a:spcBef>
              <a:spcAft>
                <a:spcPts val="0"/>
              </a:spcAft>
              <a:buClr>
                <a:srgbClr val="FFFFFF"/>
              </a:buClr>
              <a:buSzPts val="1700"/>
              <a:buFont typeface="Helvetica Neue"/>
              <a:buNone/>
              <a:defRPr sz="1700">
                <a:solidFill>
                  <a:srgbClr val="FFFFFF"/>
                </a:solidFill>
              </a:defRPr>
            </a:lvl3pPr>
            <a:lvl4pPr indent="-228600" lvl="3" marL="1828800" algn="ctr">
              <a:lnSpc>
                <a:spcPct val="100000"/>
              </a:lnSpc>
              <a:spcBef>
                <a:spcPts val="0"/>
              </a:spcBef>
              <a:spcAft>
                <a:spcPts val="0"/>
              </a:spcAft>
              <a:buClr>
                <a:srgbClr val="FFFFFF"/>
              </a:buClr>
              <a:buSzPts val="1700"/>
              <a:buFont typeface="Helvetica Neue"/>
              <a:buNone/>
              <a:defRPr sz="1700">
                <a:solidFill>
                  <a:srgbClr val="FFFFFF"/>
                </a:solidFill>
              </a:defRPr>
            </a:lvl4pPr>
            <a:lvl5pPr indent="-228600" lvl="4" marL="2286000" algn="ctr">
              <a:lnSpc>
                <a:spcPct val="100000"/>
              </a:lnSpc>
              <a:spcBef>
                <a:spcPts val="0"/>
              </a:spcBef>
              <a:spcAft>
                <a:spcPts val="0"/>
              </a:spcAft>
              <a:buClr>
                <a:srgbClr val="FFFFFF"/>
              </a:buClr>
              <a:buSzPts val="1700"/>
              <a:buFont typeface="Helvetica Neue"/>
              <a:buNone/>
              <a:defRPr sz="1700">
                <a:solidFill>
                  <a:srgbClr val="FFFFFF"/>
                </a:solidFill>
              </a:defRPr>
            </a:lvl5pPr>
            <a:lvl6pPr indent="-285750" lvl="5" marL="2743200" algn="l">
              <a:lnSpc>
                <a:spcPct val="100000"/>
              </a:lnSpc>
              <a:spcBef>
                <a:spcPts val="3000"/>
              </a:spcBef>
              <a:spcAft>
                <a:spcPts val="0"/>
              </a:spcAft>
              <a:buClr>
                <a:srgbClr val="EBEBEB"/>
              </a:buClr>
              <a:buSzPts val="900"/>
              <a:buChar char="•"/>
              <a:defRPr/>
            </a:lvl6pPr>
            <a:lvl7pPr indent="-285750" lvl="6" marL="3200400" algn="l">
              <a:lnSpc>
                <a:spcPct val="100000"/>
              </a:lnSpc>
              <a:spcBef>
                <a:spcPts val="3000"/>
              </a:spcBef>
              <a:spcAft>
                <a:spcPts val="0"/>
              </a:spcAft>
              <a:buClr>
                <a:srgbClr val="EBEBEB"/>
              </a:buClr>
              <a:buSzPts val="900"/>
              <a:buChar char="•"/>
              <a:defRPr/>
            </a:lvl7pPr>
            <a:lvl8pPr indent="-285750" lvl="7" marL="3657600" algn="l">
              <a:lnSpc>
                <a:spcPct val="100000"/>
              </a:lnSpc>
              <a:spcBef>
                <a:spcPts val="3000"/>
              </a:spcBef>
              <a:spcAft>
                <a:spcPts val="0"/>
              </a:spcAft>
              <a:buClr>
                <a:srgbClr val="EBEBEB"/>
              </a:buClr>
              <a:buSzPts val="900"/>
              <a:buChar char="•"/>
              <a:defRPr/>
            </a:lvl8pPr>
            <a:lvl9pPr indent="-285750" lvl="8" marL="4114800" algn="l">
              <a:lnSpc>
                <a:spcPct val="100000"/>
              </a:lnSpc>
              <a:spcBef>
                <a:spcPts val="3000"/>
              </a:spcBef>
              <a:spcAft>
                <a:spcPts val="0"/>
              </a:spcAft>
              <a:buClr>
                <a:srgbClr val="EBEBEB"/>
              </a:buClr>
              <a:buSzPts val="900"/>
              <a:buChar char="•"/>
              <a:defRPr/>
            </a:lvl9pPr>
          </a:lstStyle>
          <a:p/>
        </p:txBody>
      </p:sp>
      <p:sp>
        <p:nvSpPr>
          <p:cNvPr id="12" name="Google Shape;12;p2"/>
          <p:cNvSpPr txBox="1"/>
          <p:nvPr>
            <p:ph idx="12" type="sldNum"/>
          </p:nvPr>
        </p:nvSpPr>
        <p:spPr>
          <a:xfrm>
            <a:off x="4437983" y="4878958"/>
            <a:ext cx="258900" cy="197700"/>
          </a:xfrm>
          <a:prstGeom prst="rect">
            <a:avLst/>
          </a:prstGeom>
          <a:noFill/>
          <a:ln>
            <a:noFill/>
          </a:ln>
        </p:spPr>
        <p:txBody>
          <a:bodyPr anchorCtr="0" anchor="t" bIns="35725" lIns="35725" spcFirstLastPara="1" rIns="35725" wrap="square" tIns="35725">
            <a:spAutoFit/>
          </a:bodyPr>
          <a:lstStyle>
            <a:lvl1pPr indent="0" lvl="0"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12"/>
          <p:cNvSpPr txBox="1"/>
          <p:nvPr>
            <p:ph type="title"/>
          </p:nvPr>
        </p:nvSpPr>
        <p:spPr>
          <a:xfrm>
            <a:off x="629841" y="342900"/>
            <a:ext cx="2949300" cy="1200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ndara"/>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2"/>
          <p:cNvSpPr txBox="1"/>
          <p:nvPr>
            <p:ph idx="1" type="body"/>
          </p:nvPr>
        </p:nvSpPr>
        <p:spPr>
          <a:xfrm>
            <a:off x="3887391" y="740569"/>
            <a:ext cx="4629300" cy="365520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12"/>
          <p:cNvSpPr txBox="1"/>
          <p:nvPr>
            <p:ph idx="2" type="body"/>
          </p:nvPr>
        </p:nvSpPr>
        <p:spPr>
          <a:xfrm>
            <a:off x="629841" y="1543050"/>
            <a:ext cx="2949300" cy="2858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12"/>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2"/>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2"/>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13"/>
          <p:cNvSpPr txBox="1"/>
          <p:nvPr>
            <p:ph type="title"/>
          </p:nvPr>
        </p:nvSpPr>
        <p:spPr>
          <a:xfrm>
            <a:off x="629841" y="342900"/>
            <a:ext cx="2949300" cy="12000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ndara"/>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3"/>
          <p:cNvSpPr/>
          <p:nvPr>
            <p:ph idx="2" type="pic"/>
          </p:nvPr>
        </p:nvSpPr>
        <p:spPr>
          <a:xfrm>
            <a:off x="3887391" y="740569"/>
            <a:ext cx="4629300" cy="3655200"/>
          </a:xfrm>
          <a:prstGeom prst="rect">
            <a:avLst/>
          </a:prstGeom>
          <a:noFill/>
          <a:ln>
            <a:noFill/>
          </a:ln>
        </p:spPr>
      </p:sp>
      <p:sp>
        <p:nvSpPr>
          <p:cNvPr id="72" name="Google Shape;72;p13"/>
          <p:cNvSpPr txBox="1"/>
          <p:nvPr>
            <p:ph idx="1" type="body"/>
          </p:nvPr>
        </p:nvSpPr>
        <p:spPr>
          <a:xfrm>
            <a:off x="629841" y="1543050"/>
            <a:ext cx="2949300" cy="28587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13"/>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3"/>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3"/>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6" name="Shape 76"/>
        <p:cNvGrpSpPr/>
        <p:nvPr/>
      </p:nvGrpSpPr>
      <p:grpSpPr>
        <a:xfrm>
          <a:off x="0" y="0"/>
          <a:ext cx="0" cy="0"/>
          <a:chOff x="0" y="0"/>
          <a:chExt cx="0" cy="0"/>
        </a:xfrm>
      </p:grpSpPr>
      <p:sp>
        <p:nvSpPr>
          <p:cNvPr id="77" name="Google Shape;77;p14"/>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4"/>
          <p:cNvSpPr txBox="1"/>
          <p:nvPr>
            <p:ph idx="1" type="body"/>
          </p:nvPr>
        </p:nvSpPr>
        <p:spPr>
          <a:xfrm rot="5400000">
            <a:off x="2940300" y="-942431"/>
            <a:ext cx="3263400"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14"/>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4"/>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14"/>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15"/>
          <p:cNvSpPr txBox="1"/>
          <p:nvPr>
            <p:ph type="title"/>
          </p:nvPr>
        </p:nvSpPr>
        <p:spPr>
          <a:xfrm rot="5400000">
            <a:off x="5350050" y="1467544"/>
            <a:ext cx="4359000" cy="19716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5"/>
          <p:cNvSpPr txBox="1"/>
          <p:nvPr>
            <p:ph idx="1" type="body"/>
          </p:nvPr>
        </p:nvSpPr>
        <p:spPr>
          <a:xfrm rot="5400000">
            <a:off x="1349475" y="-447056"/>
            <a:ext cx="4359000" cy="580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15"/>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15"/>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5"/>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type="tx">
  <p:cSld name="TITLE_AND_BODY">
    <p:spTree>
      <p:nvGrpSpPr>
        <p:cNvPr id="92" name="Shape 92"/>
        <p:cNvGrpSpPr/>
        <p:nvPr/>
      </p:nvGrpSpPr>
      <p:grpSpPr>
        <a:xfrm>
          <a:off x="0" y="0"/>
          <a:ext cx="0" cy="0"/>
          <a:chOff x="0" y="0"/>
          <a:chExt cx="0" cy="0"/>
        </a:xfrm>
      </p:grpSpPr>
      <p:sp>
        <p:nvSpPr>
          <p:cNvPr id="93" name="Google Shape;93;p17"/>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lvl1pPr lvl="0" algn="ctr">
              <a:lnSpc>
                <a:spcPct val="100000"/>
              </a:lnSpc>
              <a:spcBef>
                <a:spcPts val="0"/>
              </a:spcBef>
              <a:spcAft>
                <a:spcPts val="0"/>
              </a:spcAft>
              <a:buClr>
                <a:srgbClr val="FFFFFF"/>
              </a:buClr>
              <a:buSzPts val="1200"/>
              <a:buNone/>
              <a:defRPr/>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94" name="Google Shape;94;p17"/>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a:bodyPr>
          <a:lstStyle>
            <a:lvl1pPr indent="-285750" lvl="0" marL="457200" algn="l">
              <a:lnSpc>
                <a:spcPct val="100000"/>
              </a:lnSpc>
              <a:spcBef>
                <a:spcPts val="2700"/>
              </a:spcBef>
              <a:spcAft>
                <a:spcPts val="0"/>
              </a:spcAft>
              <a:buClr>
                <a:srgbClr val="EBEBEB"/>
              </a:buClr>
              <a:buSzPts val="900"/>
              <a:buChar char="•"/>
              <a:defRPr/>
            </a:lvl1pPr>
            <a:lvl2pPr indent="-285750" lvl="1" marL="914400" algn="l">
              <a:lnSpc>
                <a:spcPct val="100000"/>
              </a:lnSpc>
              <a:spcBef>
                <a:spcPts val="2700"/>
              </a:spcBef>
              <a:spcAft>
                <a:spcPts val="0"/>
              </a:spcAft>
              <a:buClr>
                <a:srgbClr val="EBEBEB"/>
              </a:buClr>
              <a:buSzPts val="900"/>
              <a:buChar char="•"/>
              <a:defRPr/>
            </a:lvl2pPr>
            <a:lvl3pPr indent="-285750" lvl="2" marL="1371600" algn="l">
              <a:lnSpc>
                <a:spcPct val="100000"/>
              </a:lnSpc>
              <a:spcBef>
                <a:spcPts val="2700"/>
              </a:spcBef>
              <a:spcAft>
                <a:spcPts val="0"/>
              </a:spcAft>
              <a:buClr>
                <a:srgbClr val="EBEBEB"/>
              </a:buClr>
              <a:buSzPts val="900"/>
              <a:buChar char="•"/>
              <a:defRPr/>
            </a:lvl3pPr>
            <a:lvl4pPr indent="-285750" lvl="3" marL="1828800" algn="l">
              <a:lnSpc>
                <a:spcPct val="100000"/>
              </a:lnSpc>
              <a:spcBef>
                <a:spcPts val="2700"/>
              </a:spcBef>
              <a:spcAft>
                <a:spcPts val="0"/>
              </a:spcAft>
              <a:buClr>
                <a:srgbClr val="EBEBEB"/>
              </a:buClr>
              <a:buSzPts val="900"/>
              <a:buChar char="•"/>
              <a:defRPr/>
            </a:lvl4pPr>
            <a:lvl5pPr indent="-285750" lvl="4" marL="2286000" algn="l">
              <a:lnSpc>
                <a:spcPct val="100000"/>
              </a:lnSpc>
              <a:spcBef>
                <a:spcPts val="2700"/>
              </a:spcBef>
              <a:spcAft>
                <a:spcPts val="0"/>
              </a:spcAft>
              <a:buClr>
                <a:srgbClr val="EBEBEB"/>
              </a:buClr>
              <a:buSzPts val="900"/>
              <a:buChar char="•"/>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95" name="Google Shape;95;p17"/>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96" name="Shape 96"/>
        <p:cNvGrpSpPr/>
        <p:nvPr/>
      </p:nvGrpSpPr>
      <p:grpSpPr>
        <a:xfrm>
          <a:off x="0" y="0"/>
          <a:ext cx="0" cy="0"/>
          <a:chOff x="0" y="0"/>
          <a:chExt cx="0" cy="0"/>
        </a:xfrm>
      </p:grpSpPr>
      <p:sp>
        <p:nvSpPr>
          <p:cNvPr id="97" name="Google Shape;97;p18"/>
          <p:cNvSpPr txBox="1"/>
          <p:nvPr>
            <p:ph type="title"/>
          </p:nvPr>
        </p:nvSpPr>
        <p:spPr>
          <a:xfrm>
            <a:off x="535781" y="1299270"/>
            <a:ext cx="8072400" cy="1339500"/>
          </a:xfrm>
          <a:prstGeom prst="rect">
            <a:avLst/>
          </a:prstGeom>
          <a:noFill/>
          <a:ln>
            <a:noFill/>
          </a:ln>
        </p:spPr>
        <p:txBody>
          <a:bodyPr anchorCtr="0" anchor="b" bIns="32750" lIns="32750" spcFirstLastPara="1" rIns="32750" wrap="square" tIns="32750">
            <a:normAutofit/>
          </a:bodyPr>
          <a:lstStyle>
            <a:lvl1pPr lvl="0" algn="ctr">
              <a:lnSpc>
                <a:spcPct val="100000"/>
              </a:lnSpc>
              <a:spcBef>
                <a:spcPts val="0"/>
              </a:spcBef>
              <a:spcAft>
                <a:spcPts val="0"/>
              </a:spcAft>
              <a:buClr>
                <a:srgbClr val="FFFFFF"/>
              </a:buClr>
              <a:buSzPts val="1200"/>
              <a:buNone/>
              <a:defRPr/>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98" name="Google Shape;98;p18"/>
          <p:cNvSpPr txBox="1"/>
          <p:nvPr>
            <p:ph idx="1" type="body"/>
          </p:nvPr>
        </p:nvSpPr>
        <p:spPr>
          <a:xfrm>
            <a:off x="535781" y="2719090"/>
            <a:ext cx="8072400" cy="455400"/>
          </a:xfrm>
          <a:prstGeom prst="rect">
            <a:avLst/>
          </a:prstGeom>
          <a:noFill/>
          <a:ln>
            <a:noFill/>
          </a:ln>
        </p:spPr>
        <p:txBody>
          <a:bodyPr anchorCtr="0" anchor="t" bIns="32750" lIns="32750" spcFirstLastPara="1" rIns="32750" wrap="square" tIns="32750">
            <a:normAutofit/>
          </a:bodyPr>
          <a:lstStyle>
            <a:lvl1pPr indent="-228600" lvl="0" marL="457200" algn="ctr">
              <a:lnSpc>
                <a:spcPct val="100000"/>
              </a:lnSpc>
              <a:spcBef>
                <a:spcPts val="0"/>
              </a:spcBef>
              <a:spcAft>
                <a:spcPts val="0"/>
              </a:spcAft>
              <a:buClr>
                <a:srgbClr val="FFFFFF"/>
              </a:buClr>
              <a:buSzPts val="1500"/>
              <a:buFont typeface="Helvetica Neue"/>
              <a:buNone/>
              <a:defRPr sz="1500">
                <a:solidFill>
                  <a:srgbClr val="FFFFFF"/>
                </a:solidFill>
              </a:defRPr>
            </a:lvl1pPr>
            <a:lvl2pPr indent="-228600" lvl="1" marL="914400" algn="ctr">
              <a:lnSpc>
                <a:spcPct val="100000"/>
              </a:lnSpc>
              <a:spcBef>
                <a:spcPts val="0"/>
              </a:spcBef>
              <a:spcAft>
                <a:spcPts val="0"/>
              </a:spcAft>
              <a:buClr>
                <a:srgbClr val="FFFFFF"/>
              </a:buClr>
              <a:buSzPts val="1500"/>
              <a:buFont typeface="Helvetica Neue"/>
              <a:buNone/>
              <a:defRPr sz="1500">
                <a:solidFill>
                  <a:srgbClr val="FFFFFF"/>
                </a:solidFill>
              </a:defRPr>
            </a:lvl2pPr>
            <a:lvl3pPr indent="-228600" lvl="2" marL="1371600" algn="ctr">
              <a:lnSpc>
                <a:spcPct val="100000"/>
              </a:lnSpc>
              <a:spcBef>
                <a:spcPts val="0"/>
              </a:spcBef>
              <a:spcAft>
                <a:spcPts val="0"/>
              </a:spcAft>
              <a:buClr>
                <a:srgbClr val="FFFFFF"/>
              </a:buClr>
              <a:buSzPts val="1500"/>
              <a:buFont typeface="Helvetica Neue"/>
              <a:buNone/>
              <a:defRPr sz="1500">
                <a:solidFill>
                  <a:srgbClr val="FFFFFF"/>
                </a:solidFill>
              </a:defRPr>
            </a:lvl3pPr>
            <a:lvl4pPr indent="-228600" lvl="3" marL="1828800" algn="ctr">
              <a:lnSpc>
                <a:spcPct val="100000"/>
              </a:lnSpc>
              <a:spcBef>
                <a:spcPts val="0"/>
              </a:spcBef>
              <a:spcAft>
                <a:spcPts val="0"/>
              </a:spcAft>
              <a:buClr>
                <a:srgbClr val="FFFFFF"/>
              </a:buClr>
              <a:buSzPts val="1500"/>
              <a:buFont typeface="Helvetica Neue"/>
              <a:buNone/>
              <a:defRPr sz="1500">
                <a:solidFill>
                  <a:srgbClr val="FFFFFF"/>
                </a:solidFill>
              </a:defRPr>
            </a:lvl4pPr>
            <a:lvl5pPr indent="-228600" lvl="4" marL="2286000" algn="ctr">
              <a:lnSpc>
                <a:spcPct val="100000"/>
              </a:lnSpc>
              <a:spcBef>
                <a:spcPts val="0"/>
              </a:spcBef>
              <a:spcAft>
                <a:spcPts val="0"/>
              </a:spcAft>
              <a:buClr>
                <a:srgbClr val="FFFFFF"/>
              </a:buClr>
              <a:buSzPts val="1500"/>
              <a:buFont typeface="Helvetica Neue"/>
              <a:buNone/>
              <a:defRPr sz="1500">
                <a:solidFill>
                  <a:srgbClr val="FFFFFF"/>
                </a:solidFill>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99" name="Google Shape;99;p18"/>
          <p:cNvSpPr txBox="1"/>
          <p:nvPr>
            <p:ph idx="12" type="sldNum"/>
          </p:nvPr>
        </p:nvSpPr>
        <p:spPr>
          <a:xfrm>
            <a:off x="4437983" y="4878958"/>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00" name="Shape 100"/>
        <p:cNvGrpSpPr/>
        <p:nvPr/>
      </p:nvGrpSpPr>
      <p:grpSpPr>
        <a:xfrm>
          <a:off x="0" y="0"/>
          <a:ext cx="0" cy="0"/>
          <a:chOff x="0" y="0"/>
          <a:chExt cx="0" cy="0"/>
        </a:xfrm>
      </p:grpSpPr>
      <p:sp>
        <p:nvSpPr>
          <p:cNvPr id="101" name="Google Shape;101;p19"/>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p:cSld name="Photo - Horizontal">
    <p:spTree>
      <p:nvGrpSpPr>
        <p:cNvPr id="102" name="Shape 102"/>
        <p:cNvGrpSpPr/>
        <p:nvPr/>
      </p:nvGrpSpPr>
      <p:grpSpPr>
        <a:xfrm>
          <a:off x="0" y="0"/>
          <a:ext cx="0" cy="0"/>
          <a:chOff x="0" y="0"/>
          <a:chExt cx="0" cy="0"/>
        </a:xfrm>
      </p:grpSpPr>
      <p:sp>
        <p:nvSpPr>
          <p:cNvPr id="103" name="Google Shape;103;p20"/>
          <p:cNvSpPr/>
          <p:nvPr>
            <p:ph idx="2" type="pic"/>
          </p:nvPr>
        </p:nvSpPr>
        <p:spPr>
          <a:xfrm>
            <a:off x="776883" y="400221"/>
            <a:ext cx="7590300" cy="3134400"/>
          </a:xfrm>
          <a:prstGeom prst="rect">
            <a:avLst/>
          </a:prstGeom>
          <a:noFill/>
          <a:ln>
            <a:noFill/>
          </a:ln>
          <a:effectLst>
            <a:outerShdw blurRad="254000" rotWithShape="0" dir="5400000" dist="127000">
              <a:srgbClr val="000000">
                <a:alpha val="68627"/>
              </a:srgbClr>
            </a:outerShdw>
          </a:effectLst>
        </p:spPr>
      </p:sp>
      <p:sp>
        <p:nvSpPr>
          <p:cNvPr id="104" name="Google Shape;104;p20"/>
          <p:cNvSpPr txBox="1"/>
          <p:nvPr>
            <p:ph type="title"/>
          </p:nvPr>
        </p:nvSpPr>
        <p:spPr>
          <a:xfrm>
            <a:off x="535781" y="3629918"/>
            <a:ext cx="8072400" cy="569400"/>
          </a:xfrm>
          <a:prstGeom prst="rect">
            <a:avLst/>
          </a:prstGeom>
          <a:noFill/>
          <a:ln>
            <a:noFill/>
          </a:ln>
        </p:spPr>
        <p:txBody>
          <a:bodyPr anchorCtr="0" anchor="b" bIns="32750" lIns="32750" spcFirstLastPara="1" rIns="32750" wrap="square" tIns="32750">
            <a:normAutofit/>
          </a:bodyPr>
          <a:lstStyle>
            <a:lvl1pPr lvl="0" algn="ctr">
              <a:lnSpc>
                <a:spcPct val="100000"/>
              </a:lnSpc>
              <a:spcBef>
                <a:spcPts val="0"/>
              </a:spcBef>
              <a:spcAft>
                <a:spcPts val="0"/>
              </a:spcAft>
              <a:buClr>
                <a:srgbClr val="FFFFFF"/>
              </a:buClr>
              <a:buSzPts val="1200"/>
              <a:buNone/>
              <a:defRPr/>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105" name="Google Shape;105;p20"/>
          <p:cNvSpPr txBox="1"/>
          <p:nvPr>
            <p:ph idx="1" type="body"/>
          </p:nvPr>
        </p:nvSpPr>
        <p:spPr>
          <a:xfrm>
            <a:off x="535781" y="4286250"/>
            <a:ext cx="8072400" cy="482100"/>
          </a:xfrm>
          <a:prstGeom prst="rect">
            <a:avLst/>
          </a:prstGeom>
          <a:noFill/>
          <a:ln>
            <a:noFill/>
          </a:ln>
        </p:spPr>
        <p:txBody>
          <a:bodyPr anchorCtr="0" anchor="t" bIns="32750" lIns="32750" spcFirstLastPara="1" rIns="32750" wrap="square" tIns="32750">
            <a:normAutofit/>
          </a:bodyPr>
          <a:lstStyle>
            <a:lvl1pPr indent="-228600" lvl="0" marL="457200" algn="ctr">
              <a:lnSpc>
                <a:spcPct val="100000"/>
              </a:lnSpc>
              <a:spcBef>
                <a:spcPts val="0"/>
              </a:spcBef>
              <a:spcAft>
                <a:spcPts val="0"/>
              </a:spcAft>
              <a:buClr>
                <a:srgbClr val="FFFFFF"/>
              </a:buClr>
              <a:buSzPts val="1500"/>
              <a:buFont typeface="Helvetica Neue"/>
              <a:buNone/>
              <a:defRPr sz="1500">
                <a:solidFill>
                  <a:srgbClr val="FFFFFF"/>
                </a:solidFill>
              </a:defRPr>
            </a:lvl1pPr>
            <a:lvl2pPr indent="-228600" lvl="1" marL="914400" algn="ctr">
              <a:lnSpc>
                <a:spcPct val="100000"/>
              </a:lnSpc>
              <a:spcBef>
                <a:spcPts val="0"/>
              </a:spcBef>
              <a:spcAft>
                <a:spcPts val="0"/>
              </a:spcAft>
              <a:buClr>
                <a:srgbClr val="FFFFFF"/>
              </a:buClr>
              <a:buSzPts val="1500"/>
              <a:buFont typeface="Helvetica Neue"/>
              <a:buNone/>
              <a:defRPr sz="1500">
                <a:solidFill>
                  <a:srgbClr val="FFFFFF"/>
                </a:solidFill>
              </a:defRPr>
            </a:lvl2pPr>
            <a:lvl3pPr indent="-228600" lvl="2" marL="1371600" algn="ctr">
              <a:lnSpc>
                <a:spcPct val="100000"/>
              </a:lnSpc>
              <a:spcBef>
                <a:spcPts val="0"/>
              </a:spcBef>
              <a:spcAft>
                <a:spcPts val="0"/>
              </a:spcAft>
              <a:buClr>
                <a:srgbClr val="FFFFFF"/>
              </a:buClr>
              <a:buSzPts val="1500"/>
              <a:buFont typeface="Helvetica Neue"/>
              <a:buNone/>
              <a:defRPr sz="1500">
                <a:solidFill>
                  <a:srgbClr val="FFFFFF"/>
                </a:solidFill>
              </a:defRPr>
            </a:lvl3pPr>
            <a:lvl4pPr indent="-228600" lvl="3" marL="1828800" algn="ctr">
              <a:lnSpc>
                <a:spcPct val="100000"/>
              </a:lnSpc>
              <a:spcBef>
                <a:spcPts val="0"/>
              </a:spcBef>
              <a:spcAft>
                <a:spcPts val="0"/>
              </a:spcAft>
              <a:buClr>
                <a:srgbClr val="FFFFFF"/>
              </a:buClr>
              <a:buSzPts val="1500"/>
              <a:buFont typeface="Helvetica Neue"/>
              <a:buNone/>
              <a:defRPr sz="1500">
                <a:solidFill>
                  <a:srgbClr val="FFFFFF"/>
                </a:solidFill>
              </a:defRPr>
            </a:lvl4pPr>
            <a:lvl5pPr indent="-228600" lvl="4" marL="2286000" algn="ctr">
              <a:lnSpc>
                <a:spcPct val="100000"/>
              </a:lnSpc>
              <a:spcBef>
                <a:spcPts val="0"/>
              </a:spcBef>
              <a:spcAft>
                <a:spcPts val="0"/>
              </a:spcAft>
              <a:buClr>
                <a:srgbClr val="FFFFFF"/>
              </a:buClr>
              <a:buSzPts val="1500"/>
              <a:buFont typeface="Helvetica Neue"/>
              <a:buNone/>
              <a:defRPr sz="1500">
                <a:solidFill>
                  <a:srgbClr val="FFFFFF"/>
                </a:solidFill>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106" name="Google Shape;106;p20"/>
          <p:cNvSpPr txBox="1"/>
          <p:nvPr>
            <p:ph idx="12" type="sldNum"/>
          </p:nvPr>
        </p:nvSpPr>
        <p:spPr>
          <a:xfrm>
            <a:off x="4437983" y="4875609"/>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er">
  <p:cSld name="Title - Center">
    <p:spTree>
      <p:nvGrpSpPr>
        <p:cNvPr id="107" name="Shape 107"/>
        <p:cNvGrpSpPr/>
        <p:nvPr/>
      </p:nvGrpSpPr>
      <p:grpSpPr>
        <a:xfrm>
          <a:off x="0" y="0"/>
          <a:ext cx="0" cy="0"/>
          <a:chOff x="0" y="0"/>
          <a:chExt cx="0" cy="0"/>
        </a:xfrm>
      </p:grpSpPr>
      <p:sp>
        <p:nvSpPr>
          <p:cNvPr id="108" name="Google Shape;108;p21"/>
          <p:cNvSpPr txBox="1"/>
          <p:nvPr>
            <p:ph type="title"/>
          </p:nvPr>
        </p:nvSpPr>
        <p:spPr>
          <a:xfrm>
            <a:off x="535781" y="1855143"/>
            <a:ext cx="8072400" cy="1433100"/>
          </a:xfrm>
          <a:prstGeom prst="rect">
            <a:avLst/>
          </a:prstGeom>
          <a:noFill/>
          <a:ln>
            <a:noFill/>
          </a:ln>
        </p:spPr>
        <p:txBody>
          <a:bodyPr anchorCtr="0" anchor="ctr" bIns="32750" lIns="32750" spcFirstLastPara="1" rIns="32750" wrap="square" tIns="32750">
            <a:normAutofit/>
          </a:bodyPr>
          <a:lstStyle>
            <a:lvl1pPr lvl="0" algn="ctr">
              <a:lnSpc>
                <a:spcPct val="100000"/>
              </a:lnSpc>
              <a:spcBef>
                <a:spcPts val="0"/>
              </a:spcBef>
              <a:spcAft>
                <a:spcPts val="0"/>
              </a:spcAft>
              <a:buClr>
                <a:srgbClr val="FFFFFF"/>
              </a:buClr>
              <a:buSzPts val="1200"/>
              <a:buNone/>
              <a:defRPr/>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109" name="Google Shape;109;p21"/>
          <p:cNvSpPr txBox="1"/>
          <p:nvPr>
            <p:ph idx="12" type="sldNum"/>
          </p:nvPr>
        </p:nvSpPr>
        <p:spPr>
          <a:xfrm>
            <a:off x="4437983" y="4878958"/>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110" name="Shape 110"/>
        <p:cNvGrpSpPr/>
        <p:nvPr/>
      </p:nvGrpSpPr>
      <p:grpSpPr>
        <a:xfrm>
          <a:off x="0" y="0"/>
          <a:ext cx="0" cy="0"/>
          <a:chOff x="0" y="0"/>
          <a:chExt cx="0" cy="0"/>
        </a:xfrm>
      </p:grpSpPr>
      <p:sp>
        <p:nvSpPr>
          <p:cNvPr id="111" name="Google Shape;111;p22"/>
          <p:cNvSpPr/>
          <p:nvPr>
            <p:ph idx="2" type="pic"/>
          </p:nvPr>
        </p:nvSpPr>
        <p:spPr>
          <a:xfrm>
            <a:off x="4679156" y="221010"/>
            <a:ext cx="3929100" cy="4560900"/>
          </a:xfrm>
          <a:prstGeom prst="rect">
            <a:avLst/>
          </a:prstGeom>
          <a:noFill/>
          <a:ln>
            <a:noFill/>
          </a:ln>
          <a:effectLst>
            <a:outerShdw blurRad="254000" rotWithShape="0" dir="5400000" dist="127000">
              <a:srgbClr val="000000">
                <a:alpha val="68627"/>
              </a:srgbClr>
            </a:outerShdw>
          </a:effectLst>
        </p:spPr>
      </p:sp>
      <p:sp>
        <p:nvSpPr>
          <p:cNvPr id="112" name="Google Shape;112;p22"/>
          <p:cNvSpPr txBox="1"/>
          <p:nvPr>
            <p:ph type="title"/>
          </p:nvPr>
        </p:nvSpPr>
        <p:spPr>
          <a:xfrm>
            <a:off x="535781" y="221010"/>
            <a:ext cx="3786300" cy="2424300"/>
          </a:xfrm>
          <a:prstGeom prst="rect">
            <a:avLst/>
          </a:prstGeom>
          <a:noFill/>
          <a:ln>
            <a:noFill/>
          </a:ln>
        </p:spPr>
        <p:txBody>
          <a:bodyPr anchorCtr="0" anchor="b" bIns="32750" lIns="32750" spcFirstLastPara="1" rIns="32750" wrap="square" tIns="32750">
            <a:normAutofit/>
          </a:bodyPr>
          <a:lstStyle>
            <a:lvl1pPr lvl="0" algn="ctr">
              <a:lnSpc>
                <a:spcPct val="100000"/>
              </a:lnSpc>
              <a:spcBef>
                <a:spcPts val="0"/>
              </a:spcBef>
              <a:spcAft>
                <a:spcPts val="0"/>
              </a:spcAft>
              <a:buClr>
                <a:srgbClr val="FFFFFF"/>
              </a:buClr>
              <a:buSzPts val="3400"/>
              <a:buFont typeface="Helvetica Neue"/>
              <a:buNone/>
              <a:defRPr sz="3400"/>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113" name="Google Shape;113;p22"/>
          <p:cNvSpPr txBox="1"/>
          <p:nvPr>
            <p:ph idx="1" type="body"/>
          </p:nvPr>
        </p:nvSpPr>
        <p:spPr>
          <a:xfrm>
            <a:off x="535781" y="2765971"/>
            <a:ext cx="3786300" cy="2009100"/>
          </a:xfrm>
          <a:prstGeom prst="rect">
            <a:avLst/>
          </a:prstGeom>
          <a:noFill/>
          <a:ln>
            <a:noFill/>
          </a:ln>
        </p:spPr>
        <p:txBody>
          <a:bodyPr anchorCtr="0" anchor="t" bIns="32750" lIns="32750" spcFirstLastPara="1" rIns="32750" wrap="square" tIns="32750">
            <a:normAutofit/>
          </a:bodyPr>
          <a:lstStyle>
            <a:lvl1pPr indent="-228600" lvl="0" marL="457200" algn="ctr">
              <a:lnSpc>
                <a:spcPct val="100000"/>
              </a:lnSpc>
              <a:spcBef>
                <a:spcPts val="0"/>
              </a:spcBef>
              <a:spcAft>
                <a:spcPts val="0"/>
              </a:spcAft>
              <a:buClr>
                <a:srgbClr val="FFFFFF"/>
              </a:buClr>
              <a:buSzPts val="1500"/>
              <a:buFont typeface="Helvetica Neue"/>
              <a:buNone/>
              <a:defRPr sz="1500">
                <a:solidFill>
                  <a:srgbClr val="FFFFFF"/>
                </a:solidFill>
              </a:defRPr>
            </a:lvl1pPr>
            <a:lvl2pPr indent="-228600" lvl="1" marL="914400" algn="ctr">
              <a:lnSpc>
                <a:spcPct val="100000"/>
              </a:lnSpc>
              <a:spcBef>
                <a:spcPts val="0"/>
              </a:spcBef>
              <a:spcAft>
                <a:spcPts val="0"/>
              </a:spcAft>
              <a:buClr>
                <a:srgbClr val="FFFFFF"/>
              </a:buClr>
              <a:buSzPts val="1500"/>
              <a:buFont typeface="Helvetica Neue"/>
              <a:buNone/>
              <a:defRPr sz="1500">
                <a:solidFill>
                  <a:srgbClr val="FFFFFF"/>
                </a:solidFill>
              </a:defRPr>
            </a:lvl2pPr>
            <a:lvl3pPr indent="-228600" lvl="2" marL="1371600" algn="ctr">
              <a:lnSpc>
                <a:spcPct val="100000"/>
              </a:lnSpc>
              <a:spcBef>
                <a:spcPts val="0"/>
              </a:spcBef>
              <a:spcAft>
                <a:spcPts val="0"/>
              </a:spcAft>
              <a:buClr>
                <a:srgbClr val="FFFFFF"/>
              </a:buClr>
              <a:buSzPts val="1500"/>
              <a:buFont typeface="Helvetica Neue"/>
              <a:buNone/>
              <a:defRPr sz="1500">
                <a:solidFill>
                  <a:srgbClr val="FFFFFF"/>
                </a:solidFill>
              </a:defRPr>
            </a:lvl3pPr>
            <a:lvl4pPr indent="-228600" lvl="3" marL="1828800" algn="ctr">
              <a:lnSpc>
                <a:spcPct val="100000"/>
              </a:lnSpc>
              <a:spcBef>
                <a:spcPts val="0"/>
              </a:spcBef>
              <a:spcAft>
                <a:spcPts val="0"/>
              </a:spcAft>
              <a:buClr>
                <a:srgbClr val="FFFFFF"/>
              </a:buClr>
              <a:buSzPts val="1500"/>
              <a:buFont typeface="Helvetica Neue"/>
              <a:buNone/>
              <a:defRPr sz="1500">
                <a:solidFill>
                  <a:srgbClr val="FFFFFF"/>
                </a:solidFill>
              </a:defRPr>
            </a:lvl4pPr>
            <a:lvl5pPr indent="-228600" lvl="4" marL="2286000" algn="ctr">
              <a:lnSpc>
                <a:spcPct val="100000"/>
              </a:lnSpc>
              <a:spcBef>
                <a:spcPts val="0"/>
              </a:spcBef>
              <a:spcAft>
                <a:spcPts val="0"/>
              </a:spcAft>
              <a:buClr>
                <a:srgbClr val="FFFFFF"/>
              </a:buClr>
              <a:buSzPts val="1500"/>
              <a:buFont typeface="Helvetica Neue"/>
              <a:buNone/>
              <a:defRPr sz="1500">
                <a:solidFill>
                  <a:srgbClr val="FFFFFF"/>
                </a:solidFill>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114" name="Google Shape;114;p22"/>
          <p:cNvSpPr txBox="1"/>
          <p:nvPr>
            <p:ph idx="12" type="sldNum"/>
          </p:nvPr>
        </p:nvSpPr>
        <p:spPr>
          <a:xfrm>
            <a:off x="4437983" y="4878958"/>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 name="Shape 19"/>
        <p:cNvGrpSpPr/>
        <p:nvPr/>
      </p:nvGrpSpPr>
      <p:grpSpPr>
        <a:xfrm>
          <a:off x="0" y="0"/>
          <a:ext cx="0" cy="0"/>
          <a:chOff x="0" y="0"/>
          <a:chExt cx="0" cy="0"/>
        </a:xfrm>
      </p:grpSpPr>
      <p:sp>
        <p:nvSpPr>
          <p:cNvPr id="20" name="Google Shape;20;p4"/>
          <p:cNvSpPr txBox="1"/>
          <p:nvPr>
            <p:ph type="title"/>
          </p:nvPr>
        </p:nvSpPr>
        <p:spPr>
          <a:xfrm>
            <a:off x="628650" y="121444"/>
            <a:ext cx="7886700" cy="994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600"/>
              <a:buFont typeface="Helvetica Neue"/>
              <a:buNone/>
              <a:defRPr i="0" sz="3600">
                <a:solidFill>
                  <a:schemeClr val="lt1"/>
                </a:solidFill>
                <a:latin typeface="Helvetica Neue"/>
                <a:ea typeface="Helvetica Neue"/>
                <a:cs typeface="Helvetica Neue"/>
                <a:sym typeface="Helvetica Neue"/>
              </a:defRPr>
            </a:lvl1pPr>
            <a:lvl2pPr lvl="1"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2pPr>
            <a:lvl3pPr lvl="2"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3pPr>
            <a:lvl4pPr lvl="3"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4pPr>
            <a:lvl5pPr lvl="4"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5pPr>
            <a:lvl6pPr lvl="5"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6pPr>
            <a:lvl7pPr lvl="6"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7pPr>
            <a:lvl8pPr lvl="7"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8pPr>
            <a:lvl9pPr lvl="8"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9pPr>
          </a:lstStyle>
          <a:p/>
        </p:txBody>
      </p:sp>
      <p:sp>
        <p:nvSpPr>
          <p:cNvPr id="21" name="Google Shape;21;p4"/>
          <p:cNvSpPr txBox="1"/>
          <p:nvPr>
            <p:ph idx="1" type="body"/>
          </p:nvPr>
        </p:nvSpPr>
        <p:spPr>
          <a:xfrm>
            <a:off x="628650" y="1140619"/>
            <a:ext cx="7886700" cy="32634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lt1"/>
              </a:buClr>
              <a:buSzPts val="2800"/>
              <a:buFont typeface="Helvetica Neue"/>
              <a:buChar char="•"/>
              <a:defRPr>
                <a:solidFill>
                  <a:schemeClr val="lt1"/>
                </a:solidFill>
                <a:latin typeface="Helvetica Neue"/>
                <a:ea typeface="Helvetica Neue"/>
                <a:cs typeface="Helvetica Neue"/>
                <a:sym typeface="Helvetica Neue"/>
              </a:defRPr>
            </a:lvl1pPr>
            <a:lvl2pPr indent="-381000" lvl="1" marL="914400" algn="l">
              <a:lnSpc>
                <a:spcPct val="90000"/>
              </a:lnSpc>
              <a:spcBef>
                <a:spcPts val="500"/>
              </a:spcBef>
              <a:spcAft>
                <a:spcPts val="0"/>
              </a:spcAft>
              <a:buClr>
                <a:schemeClr val="lt1"/>
              </a:buClr>
              <a:buSzPts val="2400"/>
              <a:buFont typeface="Helvetica Neue"/>
              <a:buChar char="•"/>
              <a:defRPr>
                <a:solidFill>
                  <a:schemeClr val="lt1"/>
                </a:solidFill>
                <a:latin typeface="Helvetica Neue"/>
                <a:ea typeface="Helvetica Neue"/>
                <a:cs typeface="Helvetica Neue"/>
                <a:sym typeface="Helvetica Neue"/>
              </a:defRPr>
            </a:lvl2pPr>
            <a:lvl3pPr indent="-355600" lvl="2" marL="1371600" algn="l">
              <a:lnSpc>
                <a:spcPct val="90000"/>
              </a:lnSpc>
              <a:spcBef>
                <a:spcPts val="500"/>
              </a:spcBef>
              <a:spcAft>
                <a:spcPts val="0"/>
              </a:spcAft>
              <a:buClr>
                <a:schemeClr val="lt1"/>
              </a:buClr>
              <a:buSzPts val="2000"/>
              <a:buFont typeface="Helvetica Neue"/>
              <a:buChar char="•"/>
              <a:defRPr>
                <a:solidFill>
                  <a:schemeClr val="lt1"/>
                </a:solidFill>
                <a:latin typeface="Helvetica Neue"/>
                <a:ea typeface="Helvetica Neue"/>
                <a:cs typeface="Helvetica Neue"/>
                <a:sym typeface="Helvetica Neue"/>
              </a:defRPr>
            </a:lvl3pPr>
            <a:lvl4pPr indent="-342900" lvl="3" marL="1828800" algn="l">
              <a:lnSpc>
                <a:spcPct val="90000"/>
              </a:lnSpc>
              <a:spcBef>
                <a:spcPts val="500"/>
              </a:spcBef>
              <a:spcAft>
                <a:spcPts val="0"/>
              </a:spcAft>
              <a:buClr>
                <a:schemeClr val="lt1"/>
              </a:buClr>
              <a:buSzPts val="1800"/>
              <a:buFont typeface="Helvetica Neue"/>
              <a:buChar char="•"/>
              <a:defRPr>
                <a:solidFill>
                  <a:schemeClr val="lt1"/>
                </a:solidFill>
                <a:latin typeface="Helvetica Neue"/>
                <a:ea typeface="Helvetica Neue"/>
                <a:cs typeface="Helvetica Neue"/>
                <a:sym typeface="Helvetica Neue"/>
              </a:defRPr>
            </a:lvl4pPr>
            <a:lvl5pPr indent="-342900" lvl="4" marL="2286000" algn="l">
              <a:lnSpc>
                <a:spcPct val="90000"/>
              </a:lnSpc>
              <a:spcBef>
                <a:spcPts val="500"/>
              </a:spcBef>
              <a:spcAft>
                <a:spcPts val="0"/>
              </a:spcAft>
              <a:buClr>
                <a:schemeClr val="lt1"/>
              </a:buClr>
              <a:buSzPts val="1800"/>
              <a:buFont typeface="Helvetica Neue"/>
              <a:buChar char="•"/>
              <a:defRPr>
                <a:solidFill>
                  <a:schemeClr val="lt1"/>
                </a:solidFill>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6pPr>
            <a:lvl7pPr indent="-342900" lvl="6" marL="320040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7pPr>
            <a:lvl8pPr indent="-342900" lvl="7" marL="365760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8pPr>
            <a:lvl9pPr indent="-342900" lvl="8" marL="4114800" algn="l">
              <a:lnSpc>
                <a:spcPct val="90000"/>
              </a:lnSpc>
              <a:spcBef>
                <a:spcPts val="500"/>
              </a:spcBef>
              <a:spcAft>
                <a:spcPts val="0"/>
              </a:spcAft>
              <a:buClr>
                <a:schemeClr val="dk1"/>
              </a:buClr>
              <a:buSzPts val="1800"/>
              <a:buFont typeface="Helvetica Neue"/>
              <a:buChar char="•"/>
              <a:defRPr>
                <a:latin typeface="Helvetica Neue"/>
                <a:ea typeface="Helvetica Neue"/>
                <a:cs typeface="Helvetica Neue"/>
                <a:sym typeface="Helvetica Neue"/>
              </a:defRPr>
            </a:lvl9pPr>
          </a:lstStyle>
          <a:p/>
        </p:txBody>
      </p:sp>
      <p:sp>
        <p:nvSpPr>
          <p:cNvPr id="22" name="Google Shape;22;p4"/>
          <p:cNvSpPr txBox="1"/>
          <p:nvPr>
            <p:ph idx="12" type="sldNum"/>
          </p:nvPr>
        </p:nvSpPr>
        <p:spPr>
          <a:xfrm>
            <a:off x="7067550" y="48434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chemeClr val="lt1"/>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115" name="Shape 115"/>
        <p:cNvGrpSpPr/>
        <p:nvPr/>
      </p:nvGrpSpPr>
      <p:grpSpPr>
        <a:xfrm>
          <a:off x="0" y="0"/>
          <a:ext cx="0" cy="0"/>
          <a:chOff x="0" y="0"/>
          <a:chExt cx="0" cy="0"/>
        </a:xfrm>
      </p:grpSpPr>
      <p:sp>
        <p:nvSpPr>
          <p:cNvPr id="116" name="Google Shape;116;p23"/>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lvl1pPr lvl="0" algn="ctr">
              <a:lnSpc>
                <a:spcPct val="100000"/>
              </a:lnSpc>
              <a:spcBef>
                <a:spcPts val="0"/>
              </a:spcBef>
              <a:spcAft>
                <a:spcPts val="0"/>
              </a:spcAft>
              <a:buClr>
                <a:srgbClr val="FFFFFF"/>
              </a:buClr>
              <a:buSzPts val="1200"/>
              <a:buNone/>
              <a:defRPr/>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117" name="Google Shape;117;p23"/>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118" name="Shape 118"/>
        <p:cNvGrpSpPr/>
        <p:nvPr/>
      </p:nvGrpSpPr>
      <p:grpSpPr>
        <a:xfrm>
          <a:off x="0" y="0"/>
          <a:ext cx="0" cy="0"/>
          <a:chOff x="0" y="0"/>
          <a:chExt cx="0" cy="0"/>
        </a:xfrm>
      </p:grpSpPr>
      <p:sp>
        <p:nvSpPr>
          <p:cNvPr id="119" name="Google Shape;119;p24"/>
          <p:cNvSpPr/>
          <p:nvPr>
            <p:ph idx="2" type="pic"/>
          </p:nvPr>
        </p:nvSpPr>
        <p:spPr>
          <a:xfrm>
            <a:off x="4679156" y="1252389"/>
            <a:ext cx="3929100" cy="3589800"/>
          </a:xfrm>
          <a:prstGeom prst="rect">
            <a:avLst/>
          </a:prstGeom>
          <a:noFill/>
          <a:ln>
            <a:noFill/>
          </a:ln>
          <a:effectLst>
            <a:outerShdw blurRad="254000" rotWithShape="0" dir="5400000" dist="127000">
              <a:srgbClr val="000000">
                <a:alpha val="68627"/>
              </a:srgbClr>
            </a:outerShdw>
          </a:effectLst>
        </p:spPr>
      </p:sp>
      <p:sp>
        <p:nvSpPr>
          <p:cNvPr id="120" name="Google Shape;120;p24"/>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lvl1pPr lvl="0" algn="ctr">
              <a:lnSpc>
                <a:spcPct val="100000"/>
              </a:lnSpc>
              <a:spcBef>
                <a:spcPts val="0"/>
              </a:spcBef>
              <a:spcAft>
                <a:spcPts val="0"/>
              </a:spcAft>
              <a:buClr>
                <a:srgbClr val="FFFFFF"/>
              </a:buClr>
              <a:buSzPts val="1200"/>
              <a:buNone/>
              <a:defRPr/>
            </a:lvl1pPr>
            <a:lvl2pPr lvl="1" algn="ctr">
              <a:lnSpc>
                <a:spcPct val="100000"/>
              </a:lnSpc>
              <a:spcBef>
                <a:spcPts val="0"/>
              </a:spcBef>
              <a:spcAft>
                <a:spcPts val="0"/>
              </a:spcAft>
              <a:buClr>
                <a:srgbClr val="FFFFFF"/>
              </a:buClr>
              <a:buSzPts val="1200"/>
              <a:buNone/>
              <a:defRPr/>
            </a:lvl2pPr>
            <a:lvl3pPr lvl="2" algn="ctr">
              <a:lnSpc>
                <a:spcPct val="100000"/>
              </a:lnSpc>
              <a:spcBef>
                <a:spcPts val="0"/>
              </a:spcBef>
              <a:spcAft>
                <a:spcPts val="0"/>
              </a:spcAft>
              <a:buClr>
                <a:srgbClr val="FFFFFF"/>
              </a:buClr>
              <a:buSzPts val="1200"/>
              <a:buNone/>
              <a:defRPr/>
            </a:lvl3pPr>
            <a:lvl4pPr lvl="3" algn="ctr">
              <a:lnSpc>
                <a:spcPct val="100000"/>
              </a:lnSpc>
              <a:spcBef>
                <a:spcPts val="0"/>
              </a:spcBef>
              <a:spcAft>
                <a:spcPts val="0"/>
              </a:spcAft>
              <a:buClr>
                <a:srgbClr val="FFFFFF"/>
              </a:buClr>
              <a:buSzPts val="1200"/>
              <a:buNone/>
              <a:defRPr/>
            </a:lvl4pPr>
            <a:lvl5pPr lvl="4" algn="ctr">
              <a:lnSpc>
                <a:spcPct val="100000"/>
              </a:lnSpc>
              <a:spcBef>
                <a:spcPts val="0"/>
              </a:spcBef>
              <a:spcAft>
                <a:spcPts val="0"/>
              </a:spcAft>
              <a:buClr>
                <a:srgbClr val="FFFFFF"/>
              </a:buClr>
              <a:buSzPts val="1200"/>
              <a:buNone/>
              <a:defRPr/>
            </a:lvl5pPr>
            <a:lvl6pPr lvl="5" algn="ctr">
              <a:lnSpc>
                <a:spcPct val="100000"/>
              </a:lnSpc>
              <a:spcBef>
                <a:spcPts val="0"/>
              </a:spcBef>
              <a:spcAft>
                <a:spcPts val="0"/>
              </a:spcAft>
              <a:buClr>
                <a:srgbClr val="FFFFFF"/>
              </a:buClr>
              <a:buSzPts val="1200"/>
              <a:buNone/>
              <a:defRPr/>
            </a:lvl6pPr>
            <a:lvl7pPr lvl="6" algn="ctr">
              <a:lnSpc>
                <a:spcPct val="100000"/>
              </a:lnSpc>
              <a:spcBef>
                <a:spcPts val="0"/>
              </a:spcBef>
              <a:spcAft>
                <a:spcPts val="0"/>
              </a:spcAft>
              <a:buClr>
                <a:srgbClr val="FFFFFF"/>
              </a:buClr>
              <a:buSzPts val="1200"/>
              <a:buNone/>
              <a:defRPr/>
            </a:lvl7pPr>
            <a:lvl8pPr lvl="7" algn="ctr">
              <a:lnSpc>
                <a:spcPct val="100000"/>
              </a:lnSpc>
              <a:spcBef>
                <a:spcPts val="0"/>
              </a:spcBef>
              <a:spcAft>
                <a:spcPts val="0"/>
              </a:spcAft>
              <a:buClr>
                <a:srgbClr val="FFFFFF"/>
              </a:buClr>
              <a:buSzPts val="1200"/>
              <a:buNone/>
              <a:defRPr/>
            </a:lvl8pPr>
            <a:lvl9pPr lvl="8" algn="ctr">
              <a:lnSpc>
                <a:spcPct val="100000"/>
              </a:lnSpc>
              <a:spcBef>
                <a:spcPts val="0"/>
              </a:spcBef>
              <a:spcAft>
                <a:spcPts val="0"/>
              </a:spcAft>
              <a:buClr>
                <a:srgbClr val="FFFFFF"/>
              </a:buClr>
              <a:buSzPts val="1200"/>
              <a:buNone/>
              <a:defRPr/>
            </a:lvl9pPr>
          </a:lstStyle>
          <a:p/>
        </p:txBody>
      </p:sp>
      <p:sp>
        <p:nvSpPr>
          <p:cNvPr id="121" name="Google Shape;121;p24"/>
          <p:cNvSpPr txBox="1"/>
          <p:nvPr>
            <p:ph idx="1" type="body"/>
          </p:nvPr>
        </p:nvSpPr>
        <p:spPr>
          <a:xfrm>
            <a:off x="535781" y="1252389"/>
            <a:ext cx="3786300" cy="3589800"/>
          </a:xfrm>
          <a:prstGeom prst="rect">
            <a:avLst/>
          </a:prstGeom>
          <a:noFill/>
          <a:ln>
            <a:noFill/>
          </a:ln>
        </p:spPr>
        <p:txBody>
          <a:bodyPr anchorCtr="0" anchor="ctr" bIns="32750" lIns="32750" spcFirstLastPara="1" rIns="32750" wrap="square" tIns="32750">
            <a:normAutofit/>
          </a:bodyPr>
          <a:lstStyle>
            <a:lvl1pPr indent="-317500" lvl="0" marL="457200" algn="l">
              <a:lnSpc>
                <a:spcPct val="100000"/>
              </a:lnSpc>
              <a:spcBef>
                <a:spcPts val="2100"/>
              </a:spcBef>
              <a:spcAft>
                <a:spcPts val="0"/>
              </a:spcAft>
              <a:buClr>
                <a:srgbClr val="EBEBEB"/>
              </a:buClr>
              <a:buSzPts val="1400"/>
              <a:buFont typeface="Helvetica Neue"/>
              <a:buChar char="•"/>
              <a:defRPr sz="1800"/>
            </a:lvl1pPr>
            <a:lvl2pPr indent="-317500" lvl="1" marL="914400" algn="l">
              <a:lnSpc>
                <a:spcPct val="100000"/>
              </a:lnSpc>
              <a:spcBef>
                <a:spcPts val="2100"/>
              </a:spcBef>
              <a:spcAft>
                <a:spcPts val="0"/>
              </a:spcAft>
              <a:buClr>
                <a:srgbClr val="EBEBEB"/>
              </a:buClr>
              <a:buSzPts val="1400"/>
              <a:buFont typeface="Helvetica Neue"/>
              <a:buChar char="•"/>
              <a:defRPr sz="1800"/>
            </a:lvl2pPr>
            <a:lvl3pPr indent="-317500" lvl="2" marL="1371600" algn="l">
              <a:lnSpc>
                <a:spcPct val="100000"/>
              </a:lnSpc>
              <a:spcBef>
                <a:spcPts val="2100"/>
              </a:spcBef>
              <a:spcAft>
                <a:spcPts val="0"/>
              </a:spcAft>
              <a:buClr>
                <a:srgbClr val="EBEBEB"/>
              </a:buClr>
              <a:buSzPts val="1400"/>
              <a:buFont typeface="Helvetica Neue"/>
              <a:buChar char="•"/>
              <a:defRPr sz="1800"/>
            </a:lvl3pPr>
            <a:lvl4pPr indent="-317500" lvl="3" marL="1828800" algn="l">
              <a:lnSpc>
                <a:spcPct val="100000"/>
              </a:lnSpc>
              <a:spcBef>
                <a:spcPts val="2100"/>
              </a:spcBef>
              <a:spcAft>
                <a:spcPts val="0"/>
              </a:spcAft>
              <a:buClr>
                <a:srgbClr val="EBEBEB"/>
              </a:buClr>
              <a:buSzPts val="1400"/>
              <a:buFont typeface="Helvetica Neue"/>
              <a:buChar char="•"/>
              <a:defRPr sz="1800"/>
            </a:lvl4pPr>
            <a:lvl5pPr indent="-317500" lvl="4" marL="2286000" algn="l">
              <a:lnSpc>
                <a:spcPct val="100000"/>
              </a:lnSpc>
              <a:spcBef>
                <a:spcPts val="2100"/>
              </a:spcBef>
              <a:spcAft>
                <a:spcPts val="0"/>
              </a:spcAft>
              <a:buClr>
                <a:srgbClr val="EBEBEB"/>
              </a:buClr>
              <a:buSzPts val="1400"/>
              <a:buFont typeface="Helvetica Neue"/>
              <a:buChar char="•"/>
              <a:defRPr sz="1800"/>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122" name="Google Shape;122;p24"/>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123" name="Shape 123"/>
        <p:cNvGrpSpPr/>
        <p:nvPr/>
      </p:nvGrpSpPr>
      <p:grpSpPr>
        <a:xfrm>
          <a:off x="0" y="0"/>
          <a:ext cx="0" cy="0"/>
          <a:chOff x="0" y="0"/>
          <a:chExt cx="0" cy="0"/>
        </a:xfrm>
      </p:grpSpPr>
      <p:sp>
        <p:nvSpPr>
          <p:cNvPr id="124" name="Google Shape;124;p25"/>
          <p:cNvSpPr txBox="1"/>
          <p:nvPr>
            <p:ph idx="1" type="body"/>
          </p:nvPr>
        </p:nvSpPr>
        <p:spPr>
          <a:xfrm>
            <a:off x="535781" y="508992"/>
            <a:ext cx="8072400" cy="4125600"/>
          </a:xfrm>
          <a:prstGeom prst="rect">
            <a:avLst/>
          </a:prstGeom>
          <a:noFill/>
          <a:ln>
            <a:noFill/>
          </a:ln>
        </p:spPr>
        <p:txBody>
          <a:bodyPr anchorCtr="0" anchor="ctr" bIns="32750" lIns="32750" spcFirstLastPara="1" rIns="32750" wrap="square" tIns="32750">
            <a:normAutofit/>
          </a:bodyPr>
          <a:lstStyle>
            <a:lvl1pPr indent="-285750" lvl="0" marL="457200" algn="l">
              <a:lnSpc>
                <a:spcPct val="100000"/>
              </a:lnSpc>
              <a:spcBef>
                <a:spcPts val="2700"/>
              </a:spcBef>
              <a:spcAft>
                <a:spcPts val="0"/>
              </a:spcAft>
              <a:buClr>
                <a:srgbClr val="EBEBEB"/>
              </a:buClr>
              <a:buSzPts val="900"/>
              <a:buChar char="•"/>
              <a:defRPr/>
            </a:lvl1pPr>
            <a:lvl2pPr indent="-285750" lvl="1" marL="914400" algn="l">
              <a:lnSpc>
                <a:spcPct val="100000"/>
              </a:lnSpc>
              <a:spcBef>
                <a:spcPts val="2700"/>
              </a:spcBef>
              <a:spcAft>
                <a:spcPts val="0"/>
              </a:spcAft>
              <a:buClr>
                <a:srgbClr val="EBEBEB"/>
              </a:buClr>
              <a:buSzPts val="900"/>
              <a:buChar char="•"/>
              <a:defRPr/>
            </a:lvl2pPr>
            <a:lvl3pPr indent="-285750" lvl="2" marL="1371600" algn="l">
              <a:lnSpc>
                <a:spcPct val="100000"/>
              </a:lnSpc>
              <a:spcBef>
                <a:spcPts val="2700"/>
              </a:spcBef>
              <a:spcAft>
                <a:spcPts val="0"/>
              </a:spcAft>
              <a:buClr>
                <a:srgbClr val="EBEBEB"/>
              </a:buClr>
              <a:buSzPts val="900"/>
              <a:buChar char="•"/>
              <a:defRPr/>
            </a:lvl3pPr>
            <a:lvl4pPr indent="-285750" lvl="3" marL="1828800" algn="l">
              <a:lnSpc>
                <a:spcPct val="100000"/>
              </a:lnSpc>
              <a:spcBef>
                <a:spcPts val="2700"/>
              </a:spcBef>
              <a:spcAft>
                <a:spcPts val="0"/>
              </a:spcAft>
              <a:buClr>
                <a:srgbClr val="EBEBEB"/>
              </a:buClr>
              <a:buSzPts val="900"/>
              <a:buChar char="•"/>
              <a:defRPr/>
            </a:lvl4pPr>
            <a:lvl5pPr indent="-285750" lvl="4" marL="2286000" algn="l">
              <a:lnSpc>
                <a:spcPct val="100000"/>
              </a:lnSpc>
              <a:spcBef>
                <a:spcPts val="2700"/>
              </a:spcBef>
              <a:spcAft>
                <a:spcPts val="0"/>
              </a:spcAft>
              <a:buClr>
                <a:srgbClr val="EBEBEB"/>
              </a:buClr>
              <a:buSzPts val="900"/>
              <a:buChar char="•"/>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125" name="Google Shape;125;p25"/>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126" name="Shape 126"/>
        <p:cNvGrpSpPr/>
        <p:nvPr/>
      </p:nvGrpSpPr>
      <p:grpSpPr>
        <a:xfrm>
          <a:off x="0" y="0"/>
          <a:ext cx="0" cy="0"/>
          <a:chOff x="0" y="0"/>
          <a:chExt cx="0" cy="0"/>
        </a:xfrm>
      </p:grpSpPr>
      <p:sp>
        <p:nvSpPr>
          <p:cNvPr id="127" name="Google Shape;127;p26"/>
          <p:cNvSpPr/>
          <p:nvPr>
            <p:ph idx="2" type="pic"/>
          </p:nvPr>
        </p:nvSpPr>
        <p:spPr>
          <a:xfrm>
            <a:off x="4697016" y="2966889"/>
            <a:ext cx="3929100" cy="1815000"/>
          </a:xfrm>
          <a:prstGeom prst="rect">
            <a:avLst/>
          </a:prstGeom>
          <a:noFill/>
          <a:ln>
            <a:noFill/>
          </a:ln>
          <a:effectLst>
            <a:outerShdw blurRad="254000" rotWithShape="0" dir="5400000" dist="127000">
              <a:srgbClr val="000000">
                <a:alpha val="68627"/>
              </a:srgbClr>
            </a:outerShdw>
          </a:effectLst>
        </p:spPr>
      </p:sp>
      <p:sp>
        <p:nvSpPr>
          <p:cNvPr id="128" name="Google Shape;128;p26"/>
          <p:cNvSpPr/>
          <p:nvPr>
            <p:ph idx="3" type="pic"/>
          </p:nvPr>
        </p:nvSpPr>
        <p:spPr>
          <a:xfrm>
            <a:off x="4697016" y="221010"/>
            <a:ext cx="3929100" cy="2591700"/>
          </a:xfrm>
          <a:prstGeom prst="rect">
            <a:avLst/>
          </a:prstGeom>
          <a:noFill/>
          <a:ln>
            <a:noFill/>
          </a:ln>
          <a:effectLst>
            <a:outerShdw blurRad="254000" rotWithShape="0" dir="5400000" dist="127000">
              <a:srgbClr val="000000">
                <a:alpha val="68627"/>
              </a:srgbClr>
            </a:outerShdw>
          </a:effectLst>
        </p:spPr>
      </p:sp>
      <p:sp>
        <p:nvSpPr>
          <p:cNvPr id="129" name="Google Shape;129;p26"/>
          <p:cNvSpPr/>
          <p:nvPr>
            <p:ph idx="4" type="pic"/>
          </p:nvPr>
        </p:nvSpPr>
        <p:spPr>
          <a:xfrm>
            <a:off x="535781" y="221010"/>
            <a:ext cx="3929100" cy="4560900"/>
          </a:xfrm>
          <a:prstGeom prst="rect">
            <a:avLst/>
          </a:prstGeom>
          <a:noFill/>
          <a:ln>
            <a:noFill/>
          </a:ln>
          <a:effectLst>
            <a:outerShdw blurRad="254000" rotWithShape="0" dir="5400000" dist="127000">
              <a:srgbClr val="000000">
                <a:alpha val="68627"/>
              </a:srgbClr>
            </a:outerShdw>
          </a:effectLst>
        </p:spPr>
      </p:sp>
      <p:sp>
        <p:nvSpPr>
          <p:cNvPr id="130" name="Google Shape;130;p26"/>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131" name="Shape 131"/>
        <p:cNvGrpSpPr/>
        <p:nvPr/>
      </p:nvGrpSpPr>
      <p:grpSpPr>
        <a:xfrm>
          <a:off x="0" y="0"/>
          <a:ext cx="0" cy="0"/>
          <a:chOff x="0" y="0"/>
          <a:chExt cx="0" cy="0"/>
        </a:xfrm>
      </p:grpSpPr>
      <p:sp>
        <p:nvSpPr>
          <p:cNvPr id="132" name="Google Shape;132;p27"/>
          <p:cNvSpPr txBox="1"/>
          <p:nvPr>
            <p:ph idx="1" type="body"/>
          </p:nvPr>
        </p:nvSpPr>
        <p:spPr>
          <a:xfrm>
            <a:off x="892969" y="3355330"/>
            <a:ext cx="7358100" cy="243000"/>
          </a:xfrm>
          <a:prstGeom prst="rect">
            <a:avLst/>
          </a:prstGeom>
          <a:noFill/>
          <a:ln>
            <a:noFill/>
          </a:ln>
        </p:spPr>
        <p:txBody>
          <a:bodyPr anchorCtr="0" anchor="t" bIns="32750" lIns="32750" spcFirstLastPara="1" rIns="32750" wrap="square" tIns="32750">
            <a:spAutoFit/>
          </a:bodyPr>
          <a:lstStyle>
            <a:lvl1pPr indent="-228600" lvl="0" marL="457200" algn="ctr">
              <a:lnSpc>
                <a:spcPct val="110000"/>
              </a:lnSpc>
              <a:spcBef>
                <a:spcPts val="0"/>
              </a:spcBef>
              <a:spcAft>
                <a:spcPts val="0"/>
              </a:spcAft>
              <a:buClr>
                <a:srgbClr val="FFFFFF"/>
              </a:buClr>
              <a:buSzPts val="1500"/>
              <a:buFont typeface="Helvetica Neue"/>
              <a:buNone/>
              <a:defRPr b="1" i="1" sz="1500">
                <a:solidFill>
                  <a:srgbClr val="FFFFFF"/>
                </a:solidFill>
                <a:latin typeface="Helvetica Neue"/>
                <a:ea typeface="Helvetica Neue"/>
                <a:cs typeface="Helvetica Neue"/>
                <a:sym typeface="Helvetica Neue"/>
              </a:defRPr>
            </a:lvl1pPr>
            <a:lvl2pPr indent="-285750" lvl="1" marL="914400" algn="l">
              <a:lnSpc>
                <a:spcPct val="100000"/>
              </a:lnSpc>
              <a:spcBef>
                <a:spcPts val="2700"/>
              </a:spcBef>
              <a:spcAft>
                <a:spcPts val="0"/>
              </a:spcAft>
              <a:buClr>
                <a:srgbClr val="EBEBEB"/>
              </a:buClr>
              <a:buSzPts val="900"/>
              <a:buChar char="•"/>
              <a:defRPr/>
            </a:lvl2pPr>
            <a:lvl3pPr indent="-285750" lvl="2" marL="1371600" algn="l">
              <a:lnSpc>
                <a:spcPct val="100000"/>
              </a:lnSpc>
              <a:spcBef>
                <a:spcPts val="2700"/>
              </a:spcBef>
              <a:spcAft>
                <a:spcPts val="0"/>
              </a:spcAft>
              <a:buClr>
                <a:srgbClr val="EBEBEB"/>
              </a:buClr>
              <a:buSzPts val="900"/>
              <a:buChar char="•"/>
              <a:defRPr/>
            </a:lvl3pPr>
            <a:lvl4pPr indent="-285750" lvl="3" marL="1828800" algn="l">
              <a:lnSpc>
                <a:spcPct val="100000"/>
              </a:lnSpc>
              <a:spcBef>
                <a:spcPts val="2700"/>
              </a:spcBef>
              <a:spcAft>
                <a:spcPts val="0"/>
              </a:spcAft>
              <a:buClr>
                <a:srgbClr val="EBEBEB"/>
              </a:buClr>
              <a:buSzPts val="900"/>
              <a:buChar char="•"/>
              <a:defRPr/>
            </a:lvl4pPr>
            <a:lvl5pPr indent="-285750" lvl="4" marL="2286000" algn="l">
              <a:lnSpc>
                <a:spcPct val="100000"/>
              </a:lnSpc>
              <a:spcBef>
                <a:spcPts val="2700"/>
              </a:spcBef>
              <a:spcAft>
                <a:spcPts val="0"/>
              </a:spcAft>
              <a:buClr>
                <a:srgbClr val="EBEBEB"/>
              </a:buClr>
              <a:buSzPts val="900"/>
              <a:buChar char="•"/>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133" name="Google Shape;133;p27"/>
          <p:cNvSpPr txBox="1"/>
          <p:nvPr>
            <p:ph idx="2" type="body"/>
          </p:nvPr>
        </p:nvSpPr>
        <p:spPr>
          <a:xfrm>
            <a:off x="892969" y="2270373"/>
            <a:ext cx="7358100" cy="341700"/>
          </a:xfrm>
          <a:prstGeom prst="rect">
            <a:avLst/>
          </a:prstGeom>
          <a:noFill/>
          <a:ln>
            <a:noFill/>
          </a:ln>
        </p:spPr>
        <p:txBody>
          <a:bodyPr anchorCtr="0" anchor="ctr" bIns="32750" lIns="32750" spcFirstLastPara="1" rIns="32750" wrap="square" tIns="32750">
            <a:spAutoFit/>
          </a:bodyPr>
          <a:lstStyle>
            <a:lvl1pPr indent="-228600" lvl="0" marL="457200" algn="ctr">
              <a:lnSpc>
                <a:spcPct val="110000"/>
              </a:lnSpc>
              <a:spcBef>
                <a:spcPts val="0"/>
              </a:spcBef>
              <a:spcAft>
                <a:spcPts val="0"/>
              </a:spcAft>
              <a:buClr>
                <a:srgbClr val="FFFFFF"/>
              </a:buClr>
              <a:buSzPts val="2300"/>
              <a:buFont typeface="Helvetica Neue"/>
              <a:buNone/>
              <a:defRPr b="1" sz="2300">
                <a:solidFill>
                  <a:srgbClr val="FFFFFF"/>
                </a:solidFill>
                <a:latin typeface="Helvetica Neue"/>
                <a:ea typeface="Helvetica Neue"/>
                <a:cs typeface="Helvetica Neue"/>
                <a:sym typeface="Helvetica Neue"/>
              </a:defRPr>
            </a:lvl1pPr>
            <a:lvl2pPr indent="-285750" lvl="1" marL="914400" algn="l">
              <a:lnSpc>
                <a:spcPct val="100000"/>
              </a:lnSpc>
              <a:spcBef>
                <a:spcPts val="2700"/>
              </a:spcBef>
              <a:spcAft>
                <a:spcPts val="0"/>
              </a:spcAft>
              <a:buClr>
                <a:srgbClr val="EBEBEB"/>
              </a:buClr>
              <a:buSzPts val="900"/>
              <a:buChar char="•"/>
              <a:defRPr/>
            </a:lvl2pPr>
            <a:lvl3pPr indent="-285750" lvl="2" marL="1371600" algn="l">
              <a:lnSpc>
                <a:spcPct val="100000"/>
              </a:lnSpc>
              <a:spcBef>
                <a:spcPts val="2700"/>
              </a:spcBef>
              <a:spcAft>
                <a:spcPts val="0"/>
              </a:spcAft>
              <a:buClr>
                <a:srgbClr val="EBEBEB"/>
              </a:buClr>
              <a:buSzPts val="900"/>
              <a:buChar char="•"/>
              <a:defRPr/>
            </a:lvl3pPr>
            <a:lvl4pPr indent="-285750" lvl="3" marL="1828800" algn="l">
              <a:lnSpc>
                <a:spcPct val="100000"/>
              </a:lnSpc>
              <a:spcBef>
                <a:spcPts val="2700"/>
              </a:spcBef>
              <a:spcAft>
                <a:spcPts val="0"/>
              </a:spcAft>
              <a:buClr>
                <a:srgbClr val="EBEBEB"/>
              </a:buClr>
              <a:buSzPts val="900"/>
              <a:buChar char="•"/>
              <a:defRPr/>
            </a:lvl4pPr>
            <a:lvl5pPr indent="-285750" lvl="4" marL="2286000" algn="l">
              <a:lnSpc>
                <a:spcPct val="100000"/>
              </a:lnSpc>
              <a:spcBef>
                <a:spcPts val="2700"/>
              </a:spcBef>
              <a:spcAft>
                <a:spcPts val="0"/>
              </a:spcAft>
              <a:buClr>
                <a:srgbClr val="EBEBEB"/>
              </a:buClr>
              <a:buSzPts val="900"/>
              <a:buChar char="•"/>
              <a:defRPr/>
            </a:lvl5pPr>
            <a:lvl6pPr indent="-285750" lvl="5" marL="2743200" algn="l">
              <a:lnSpc>
                <a:spcPct val="100000"/>
              </a:lnSpc>
              <a:spcBef>
                <a:spcPts val="2700"/>
              </a:spcBef>
              <a:spcAft>
                <a:spcPts val="0"/>
              </a:spcAft>
              <a:buClr>
                <a:srgbClr val="EBEBEB"/>
              </a:buClr>
              <a:buSzPts val="900"/>
              <a:buChar char="•"/>
              <a:defRPr/>
            </a:lvl6pPr>
            <a:lvl7pPr indent="-285750" lvl="6" marL="3200400" algn="l">
              <a:lnSpc>
                <a:spcPct val="100000"/>
              </a:lnSpc>
              <a:spcBef>
                <a:spcPts val="2700"/>
              </a:spcBef>
              <a:spcAft>
                <a:spcPts val="0"/>
              </a:spcAft>
              <a:buClr>
                <a:srgbClr val="EBEBEB"/>
              </a:buClr>
              <a:buSzPts val="900"/>
              <a:buChar char="•"/>
              <a:defRPr/>
            </a:lvl7pPr>
            <a:lvl8pPr indent="-285750" lvl="7" marL="3657600" algn="l">
              <a:lnSpc>
                <a:spcPct val="100000"/>
              </a:lnSpc>
              <a:spcBef>
                <a:spcPts val="2700"/>
              </a:spcBef>
              <a:spcAft>
                <a:spcPts val="0"/>
              </a:spcAft>
              <a:buClr>
                <a:srgbClr val="EBEBEB"/>
              </a:buClr>
              <a:buSzPts val="900"/>
              <a:buChar char="•"/>
              <a:defRPr/>
            </a:lvl8pPr>
            <a:lvl9pPr indent="-285750" lvl="8" marL="4114800" algn="l">
              <a:lnSpc>
                <a:spcPct val="100000"/>
              </a:lnSpc>
              <a:spcBef>
                <a:spcPts val="2700"/>
              </a:spcBef>
              <a:spcAft>
                <a:spcPts val="0"/>
              </a:spcAft>
              <a:buClr>
                <a:srgbClr val="EBEBEB"/>
              </a:buClr>
              <a:buSzPts val="900"/>
              <a:buChar char="•"/>
              <a:defRPr/>
            </a:lvl9pPr>
          </a:lstStyle>
          <a:p/>
        </p:txBody>
      </p:sp>
      <p:sp>
        <p:nvSpPr>
          <p:cNvPr id="134" name="Google Shape;134;p27"/>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135" name="Shape 135"/>
        <p:cNvGrpSpPr/>
        <p:nvPr/>
      </p:nvGrpSpPr>
      <p:grpSpPr>
        <a:xfrm>
          <a:off x="0" y="0"/>
          <a:ext cx="0" cy="0"/>
          <a:chOff x="0" y="0"/>
          <a:chExt cx="0" cy="0"/>
        </a:xfrm>
      </p:grpSpPr>
      <p:sp>
        <p:nvSpPr>
          <p:cNvPr id="136" name="Google Shape;136;p28"/>
          <p:cNvSpPr/>
          <p:nvPr>
            <p:ph idx="2" type="pic"/>
          </p:nvPr>
        </p:nvSpPr>
        <p:spPr>
          <a:xfrm>
            <a:off x="0" y="0"/>
            <a:ext cx="9144000" cy="5143500"/>
          </a:xfrm>
          <a:prstGeom prst="rect">
            <a:avLst/>
          </a:prstGeom>
          <a:noFill/>
          <a:ln>
            <a:noFill/>
          </a:ln>
        </p:spPr>
      </p:sp>
      <p:sp>
        <p:nvSpPr>
          <p:cNvPr id="137" name="Google Shape;137;p28"/>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23" name="Shape 23"/>
        <p:cNvGrpSpPr/>
        <p:nvPr/>
      </p:nvGrpSpPr>
      <p:grpSpPr>
        <a:xfrm>
          <a:off x="0" y="0"/>
          <a:ext cx="0" cy="0"/>
          <a:chOff x="0" y="0"/>
          <a:chExt cx="0" cy="0"/>
        </a:xfrm>
      </p:grpSpPr>
      <p:sp>
        <p:nvSpPr>
          <p:cNvPr id="24" name="Google Shape;24;p5"/>
          <p:cNvSpPr txBox="1"/>
          <p:nvPr>
            <p:ph idx="12" type="sldNum"/>
          </p:nvPr>
        </p:nvSpPr>
        <p:spPr>
          <a:xfrm>
            <a:off x="4437983" y="4882307"/>
            <a:ext cx="258900" cy="197700"/>
          </a:xfrm>
          <a:prstGeom prst="rect">
            <a:avLst/>
          </a:prstGeom>
          <a:noFill/>
          <a:ln>
            <a:noFill/>
          </a:ln>
        </p:spPr>
        <p:txBody>
          <a:bodyPr anchorCtr="0" anchor="t" bIns="35725" lIns="35725" spcFirstLastPara="1" rIns="35725" wrap="square" tIns="35725">
            <a:spAutoFit/>
          </a:bodyPr>
          <a:lstStyle>
            <a:lvl1pPr indent="0" lvl="0"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1pPr>
            <a:lvl2pPr indent="0" lvl="1"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2pPr>
            <a:lvl3pPr indent="0" lvl="2"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3pPr>
            <a:lvl4pPr indent="0" lvl="3"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4pPr>
            <a:lvl5pPr indent="0" lvl="4"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5pPr>
            <a:lvl6pPr indent="0" lvl="5"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6pPr>
            <a:lvl7pPr indent="0" lvl="6"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7pPr>
            <a:lvl8pPr indent="0" lvl="7"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8pPr>
            <a:lvl9pPr indent="0" lvl="8" marL="0" marR="0" algn="ctr">
              <a:lnSpc>
                <a:spcPct val="100000"/>
              </a:lnSpc>
              <a:spcBef>
                <a:spcPts val="0"/>
              </a:spcBef>
              <a:spcAft>
                <a:spcPts val="0"/>
              </a:spcAft>
              <a:buClr>
                <a:srgbClr val="EBEBEB"/>
              </a:buClr>
              <a:buSzPts val="1300"/>
              <a:buFont typeface="Helvetica Neue"/>
              <a:buNone/>
              <a:defRPr b="0" i="0" sz="1200" u="none" cap="none" strike="noStrike">
                <a:solidFill>
                  <a:srgbClr val="888888"/>
                </a:solidFill>
                <a:latin typeface="Candara"/>
                <a:ea typeface="Candara"/>
                <a:cs typeface="Candara"/>
                <a:sym typeface="Candara"/>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 name="Shape 25"/>
        <p:cNvGrpSpPr/>
        <p:nvPr/>
      </p:nvGrpSpPr>
      <p:grpSpPr>
        <a:xfrm>
          <a:off x="0" y="0"/>
          <a:ext cx="0" cy="0"/>
          <a:chOff x="0" y="0"/>
          <a:chExt cx="0" cy="0"/>
        </a:xfrm>
      </p:grpSpPr>
      <p:sp>
        <p:nvSpPr>
          <p:cNvPr id="26" name="Google Shape;26;p6"/>
          <p:cNvSpPr txBox="1"/>
          <p:nvPr>
            <p:ph type="ctrTitle"/>
          </p:nvPr>
        </p:nvSpPr>
        <p:spPr>
          <a:xfrm>
            <a:off x="685800" y="841772"/>
            <a:ext cx="77724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6"/>
          <p:cNvSpPr txBox="1"/>
          <p:nvPr>
            <p:ph idx="1" type="subTitle"/>
          </p:nvPr>
        </p:nvSpPr>
        <p:spPr>
          <a:xfrm>
            <a:off x="1143000" y="2701528"/>
            <a:ext cx="6858000" cy="1241700"/>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8" name="Google Shape;28;p6"/>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6"/>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6"/>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7"/>
          <p:cNvSpPr txBox="1"/>
          <p:nvPr>
            <p:ph type="title"/>
          </p:nvPr>
        </p:nvSpPr>
        <p:spPr>
          <a:xfrm>
            <a:off x="623888" y="1282304"/>
            <a:ext cx="7886700" cy="2139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ndara"/>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7"/>
          <p:cNvSpPr txBox="1"/>
          <p:nvPr>
            <p:ph idx="1" type="body"/>
          </p:nvPr>
        </p:nvSpPr>
        <p:spPr>
          <a:xfrm>
            <a:off x="623888" y="3442098"/>
            <a:ext cx="7886700" cy="11250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7"/>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7"/>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7"/>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8"/>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8"/>
          <p:cNvSpPr txBox="1"/>
          <p:nvPr>
            <p:ph idx="1" type="body"/>
          </p:nvPr>
        </p:nvSpPr>
        <p:spPr>
          <a:xfrm>
            <a:off x="628650" y="1369219"/>
            <a:ext cx="3886200" cy="326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8"/>
          <p:cNvSpPr txBox="1"/>
          <p:nvPr>
            <p:ph idx="2" type="body"/>
          </p:nvPr>
        </p:nvSpPr>
        <p:spPr>
          <a:xfrm>
            <a:off x="4629150" y="1369219"/>
            <a:ext cx="3886200" cy="326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8"/>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8"/>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8"/>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9"/>
          <p:cNvSpPr txBox="1"/>
          <p:nvPr>
            <p:ph type="title"/>
          </p:nvPr>
        </p:nvSpPr>
        <p:spPr>
          <a:xfrm>
            <a:off x="629841" y="273844"/>
            <a:ext cx="7886700" cy="994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9"/>
          <p:cNvSpPr txBox="1"/>
          <p:nvPr>
            <p:ph idx="1" type="body"/>
          </p:nvPr>
        </p:nvSpPr>
        <p:spPr>
          <a:xfrm>
            <a:off x="629842" y="1260872"/>
            <a:ext cx="3868200" cy="6180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9"/>
          <p:cNvSpPr txBox="1"/>
          <p:nvPr>
            <p:ph idx="2" type="body"/>
          </p:nvPr>
        </p:nvSpPr>
        <p:spPr>
          <a:xfrm>
            <a:off x="629842" y="1878806"/>
            <a:ext cx="3868200" cy="2763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9"/>
          <p:cNvSpPr txBox="1"/>
          <p:nvPr>
            <p:ph idx="3" type="body"/>
          </p:nvPr>
        </p:nvSpPr>
        <p:spPr>
          <a:xfrm>
            <a:off x="4629150" y="1260872"/>
            <a:ext cx="3887400" cy="6180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9"/>
          <p:cNvSpPr txBox="1"/>
          <p:nvPr>
            <p:ph idx="4" type="body"/>
          </p:nvPr>
        </p:nvSpPr>
        <p:spPr>
          <a:xfrm>
            <a:off x="4629150" y="1878806"/>
            <a:ext cx="3887400" cy="2763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9"/>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9"/>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9"/>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10"/>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0"/>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0"/>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0"/>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1"/>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1"/>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1"/>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2.xml"/><Relationship Id="rId10" Type="http://schemas.openxmlformats.org/officeDocument/2006/relationships/slideLayout" Target="../slideLayouts/slideLayout11.xml"/><Relationship Id="rId13" Type="http://schemas.openxmlformats.org/officeDocument/2006/relationships/theme" Target="../theme/theme1.xml"/><Relationship Id="rId12" Type="http://schemas.openxmlformats.org/officeDocument/2006/relationships/slideLayout" Target="../slideLayouts/slideLayout13.xml"/><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theme" Target="../theme/theme4.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35781" y="107156"/>
            <a:ext cx="8072400" cy="1131600"/>
          </a:xfrm>
          <a:prstGeom prst="rect">
            <a:avLst/>
          </a:prstGeom>
          <a:noFill/>
          <a:ln>
            <a:noFill/>
          </a:ln>
        </p:spPr>
        <p:txBody>
          <a:bodyPr anchorCtr="0" anchor="ctr" bIns="35725" lIns="35725" spcFirstLastPara="1" rIns="35725" wrap="square" tIns="35725">
            <a:normAutofit/>
          </a:bodyPr>
          <a:lstStyle>
            <a:lvl1pPr lvl="0"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FFFFFF"/>
              </a:buClr>
              <a:buSzPts val="4500"/>
              <a:buFont typeface="Helvetica Neue"/>
              <a:buNone/>
              <a:defRPr b="1" i="0" sz="4500" u="none" cap="none" strike="noStrike">
                <a:solidFill>
                  <a:srgbClr val="FFFFFF"/>
                </a:solidFill>
                <a:latin typeface="Helvetica Neue"/>
                <a:ea typeface="Helvetica Neue"/>
                <a:cs typeface="Helvetica Neue"/>
                <a:sym typeface="Helvetica Neue"/>
              </a:defRPr>
            </a:lvl9pPr>
          </a:lstStyle>
          <a:p/>
        </p:txBody>
      </p:sp>
      <p:sp>
        <p:nvSpPr>
          <p:cNvPr id="7" name="Google Shape;7;p1"/>
          <p:cNvSpPr txBox="1"/>
          <p:nvPr>
            <p:ph idx="1" type="body"/>
          </p:nvPr>
        </p:nvSpPr>
        <p:spPr>
          <a:xfrm>
            <a:off x="535781" y="1272480"/>
            <a:ext cx="8072400" cy="3355500"/>
          </a:xfrm>
          <a:prstGeom prst="rect">
            <a:avLst/>
          </a:prstGeom>
          <a:noFill/>
          <a:ln>
            <a:noFill/>
          </a:ln>
        </p:spPr>
        <p:txBody>
          <a:bodyPr anchorCtr="0" anchor="ctr" bIns="35725" lIns="35725" spcFirstLastPara="1" rIns="35725" wrap="square" tIns="35725">
            <a:normAutofit/>
          </a:bodyPr>
          <a:lstStyle>
            <a:lvl1pPr indent="-342900" lvl="0" marL="4572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1pPr>
            <a:lvl2pPr indent="-342900" lvl="1" marL="9144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2pPr>
            <a:lvl3pPr indent="-342900" lvl="2" marL="13716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3pPr>
            <a:lvl4pPr indent="-342900" lvl="3" marL="18288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4pPr>
            <a:lvl5pPr indent="-342900" lvl="4" marL="22860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5pPr>
            <a:lvl6pPr indent="-342900" lvl="5" marL="27432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6pPr>
            <a:lvl7pPr indent="-342900" lvl="6" marL="32004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7pPr>
            <a:lvl8pPr indent="-342900" lvl="7" marL="36576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8pPr>
            <a:lvl9pPr indent="-342900" lvl="8" marL="4114800" marR="0" rtl="0" algn="l">
              <a:lnSpc>
                <a:spcPct val="100000"/>
              </a:lnSpc>
              <a:spcBef>
                <a:spcPts val="3000"/>
              </a:spcBef>
              <a:spcAft>
                <a:spcPts val="0"/>
              </a:spcAft>
              <a:buClr>
                <a:srgbClr val="EBEBEB"/>
              </a:buClr>
              <a:buSzPts val="1800"/>
              <a:buFont typeface="Helvetica Neue"/>
              <a:buChar char="•"/>
              <a:defRPr b="0" i="0" sz="2400" u="none" cap="none" strike="noStrike">
                <a:solidFill>
                  <a:srgbClr val="EBEBEB"/>
                </a:solidFill>
                <a:latin typeface="Helvetica Neue"/>
                <a:ea typeface="Helvetica Neue"/>
                <a:cs typeface="Helvetica Neue"/>
                <a:sym typeface="Helvetica Neue"/>
              </a:defRPr>
            </a:lvl9pPr>
          </a:lstStyle>
          <a:p/>
        </p:txBody>
      </p:sp>
      <p:sp>
        <p:nvSpPr>
          <p:cNvPr id="8" name="Google Shape;8;p1"/>
          <p:cNvSpPr txBox="1"/>
          <p:nvPr>
            <p:ph idx="12" type="sldNum"/>
          </p:nvPr>
        </p:nvSpPr>
        <p:spPr>
          <a:xfrm>
            <a:off x="4437983" y="4882307"/>
            <a:ext cx="258900" cy="197700"/>
          </a:xfrm>
          <a:prstGeom prst="rect">
            <a:avLst/>
          </a:prstGeom>
          <a:noFill/>
          <a:ln>
            <a:noFill/>
          </a:ln>
        </p:spPr>
        <p:txBody>
          <a:bodyPr anchorCtr="0" anchor="t" bIns="35725" lIns="35725" spcFirstLastPara="1" rIns="35725" wrap="square" tIns="35725">
            <a:spAutoFit/>
          </a:bodyPr>
          <a:lstStyle>
            <a:lvl1pPr indent="0" lvl="0"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1pPr>
            <a:lvl2pPr indent="0" lvl="1"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2pPr>
            <a:lvl3pPr indent="0" lvl="2"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3pPr>
            <a:lvl4pPr indent="0" lvl="3"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4pPr>
            <a:lvl5pPr indent="0" lvl="4"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5pPr>
            <a:lvl6pPr indent="0" lvl="5"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6pPr>
            <a:lvl7pPr indent="0" lvl="6"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7pPr>
            <a:lvl8pPr indent="0" lvl="7"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8pPr>
            <a:lvl9pPr indent="0" lvl="8" marL="0" marR="0" rtl="0" algn="ctr">
              <a:lnSpc>
                <a:spcPct val="100000"/>
              </a:lnSpc>
              <a:spcBef>
                <a:spcPts val="0"/>
              </a:spcBef>
              <a:spcAft>
                <a:spcPts val="0"/>
              </a:spcAft>
              <a:buClr>
                <a:srgbClr val="EBEBEB"/>
              </a:buClr>
              <a:buSzPts val="1300"/>
              <a:buFont typeface="Helvetica Neue"/>
              <a:buNone/>
              <a:defRPr b="0" i="0" sz="13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 name="Shape 13"/>
        <p:cNvGrpSpPr/>
        <p:nvPr/>
      </p:nvGrpSpPr>
      <p:grpSpPr>
        <a:xfrm>
          <a:off x="0" y="0"/>
          <a:ext cx="0" cy="0"/>
          <a:chOff x="0" y="0"/>
          <a:chExt cx="0" cy="0"/>
        </a:xfrm>
      </p:grpSpPr>
      <p:sp>
        <p:nvSpPr>
          <p:cNvPr id="14" name="Google Shape;14;p3"/>
          <p:cNvSpPr txBox="1"/>
          <p:nvPr>
            <p:ph type="title"/>
          </p:nvPr>
        </p:nvSpPr>
        <p:spPr>
          <a:xfrm>
            <a:off x="628650" y="273844"/>
            <a:ext cx="7886700" cy="9942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ndara"/>
              <a:buNone/>
              <a:defRPr b="0" i="0" sz="4400" u="none" cap="none" strike="noStrike">
                <a:solidFill>
                  <a:schemeClr val="dk1"/>
                </a:solidFill>
                <a:latin typeface="Candara"/>
                <a:ea typeface="Candara"/>
                <a:cs typeface="Candara"/>
                <a:sym typeface="Candar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 name="Google Shape;15;p3"/>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ndara"/>
                <a:ea typeface="Candara"/>
                <a:cs typeface="Candara"/>
                <a:sym typeface="Candar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ndara"/>
                <a:ea typeface="Candara"/>
                <a:cs typeface="Candara"/>
                <a:sym typeface="Candar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ndara"/>
                <a:ea typeface="Candara"/>
                <a:cs typeface="Candara"/>
                <a:sym typeface="Candar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ndara"/>
                <a:ea typeface="Candara"/>
                <a:cs typeface="Candara"/>
                <a:sym typeface="Candar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ndara"/>
                <a:ea typeface="Candara"/>
                <a:cs typeface="Candara"/>
                <a:sym typeface="Candar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6" name="Google Shape;16;p3"/>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ndara"/>
                <a:ea typeface="Candara"/>
                <a:cs typeface="Candara"/>
                <a:sym typeface="Candar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7" name="Google Shape;17;p3"/>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ndara"/>
                <a:ea typeface="Candara"/>
                <a:cs typeface="Candara"/>
                <a:sym typeface="Candar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8" name="Google Shape;18;p3"/>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ndara"/>
                <a:ea typeface="Candara"/>
                <a:cs typeface="Candara"/>
                <a:sym typeface="Candar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8" name="Shape 88"/>
        <p:cNvGrpSpPr/>
        <p:nvPr/>
      </p:nvGrpSpPr>
      <p:grpSpPr>
        <a:xfrm>
          <a:off x="0" y="0"/>
          <a:ext cx="0" cy="0"/>
          <a:chOff x="0" y="0"/>
          <a:chExt cx="0" cy="0"/>
        </a:xfrm>
      </p:grpSpPr>
      <p:sp>
        <p:nvSpPr>
          <p:cNvPr id="89" name="Google Shape;89;p16"/>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lvl1pPr lvl="0"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FFFFFF"/>
              </a:buClr>
              <a:buSzPts val="4100"/>
              <a:buFont typeface="Helvetica Neue"/>
              <a:buNone/>
              <a:defRPr b="1" i="0" sz="4100" u="none" cap="none" strike="noStrike">
                <a:solidFill>
                  <a:srgbClr val="FFFFFF"/>
                </a:solidFill>
                <a:latin typeface="Helvetica Neue"/>
                <a:ea typeface="Helvetica Neue"/>
                <a:cs typeface="Helvetica Neue"/>
                <a:sym typeface="Helvetica Neue"/>
              </a:defRPr>
            </a:lvl9pPr>
          </a:lstStyle>
          <a:p/>
        </p:txBody>
      </p:sp>
      <p:sp>
        <p:nvSpPr>
          <p:cNvPr id="90" name="Google Shape;90;p16"/>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a:bodyPr>
          <a:lstStyle>
            <a:lvl1pPr indent="-330200" lvl="0" marL="4572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1pPr>
            <a:lvl2pPr indent="-330200" lvl="1" marL="9144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2pPr>
            <a:lvl3pPr indent="-330200" lvl="2" marL="13716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3pPr>
            <a:lvl4pPr indent="-330200" lvl="3" marL="18288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4pPr>
            <a:lvl5pPr indent="-330200" lvl="4" marL="22860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5pPr>
            <a:lvl6pPr indent="-330200" lvl="5" marL="27432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6pPr>
            <a:lvl7pPr indent="-330200" lvl="6" marL="32004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7pPr>
            <a:lvl8pPr indent="-330200" lvl="7" marL="36576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8pPr>
            <a:lvl9pPr indent="-330200" lvl="8" marL="4114800" marR="0" rtl="0" algn="l">
              <a:lnSpc>
                <a:spcPct val="100000"/>
              </a:lnSpc>
              <a:spcBef>
                <a:spcPts val="2700"/>
              </a:spcBef>
              <a:spcAft>
                <a:spcPts val="0"/>
              </a:spcAft>
              <a:buClr>
                <a:srgbClr val="EBEBEB"/>
              </a:buClr>
              <a:buSzPts val="1600"/>
              <a:buFont typeface="Helvetica Neue"/>
              <a:buChar char="•"/>
              <a:defRPr b="0" i="0" sz="2200" u="none" cap="none" strike="noStrike">
                <a:solidFill>
                  <a:srgbClr val="EBEBEB"/>
                </a:solidFill>
                <a:latin typeface="Helvetica Neue"/>
                <a:ea typeface="Helvetica Neue"/>
                <a:cs typeface="Helvetica Neue"/>
                <a:sym typeface="Helvetica Neue"/>
              </a:defRPr>
            </a:lvl9pPr>
          </a:lstStyle>
          <a:p/>
        </p:txBody>
      </p:sp>
      <p:sp>
        <p:nvSpPr>
          <p:cNvPr id="91" name="Google Shape;91;p16"/>
          <p:cNvSpPr txBox="1"/>
          <p:nvPr>
            <p:ph idx="12" type="sldNum"/>
          </p:nvPr>
        </p:nvSpPr>
        <p:spPr>
          <a:xfrm>
            <a:off x="4437983" y="4882307"/>
            <a:ext cx="259200" cy="197400"/>
          </a:xfrm>
          <a:prstGeom prst="rect">
            <a:avLst/>
          </a:prstGeom>
          <a:noFill/>
          <a:ln>
            <a:noFill/>
          </a:ln>
        </p:spPr>
        <p:txBody>
          <a:bodyPr anchorCtr="0" anchor="t" bIns="32750" lIns="32750" spcFirstLastPara="1" rIns="32750" wrap="square" tIns="32750">
            <a:spAutoFit/>
          </a:bodyPr>
          <a:lstStyle>
            <a:lvl1pPr indent="0" lvl="0"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1pPr>
            <a:lvl2pPr indent="0" lvl="1"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2pPr>
            <a:lvl3pPr indent="0" lvl="2"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3pPr>
            <a:lvl4pPr indent="0" lvl="3"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4pPr>
            <a:lvl5pPr indent="0" lvl="4"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5pPr>
            <a:lvl6pPr indent="0" lvl="5"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6pPr>
            <a:lvl7pPr indent="0" lvl="6"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7pPr>
            <a:lvl8pPr indent="0" lvl="7"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8pPr>
            <a:lvl9pPr indent="0" lvl="8" marL="0" marR="0" rtl="0" algn="ctr">
              <a:lnSpc>
                <a:spcPct val="100000"/>
              </a:lnSpc>
              <a:spcBef>
                <a:spcPts val="0"/>
              </a:spcBef>
              <a:spcAft>
                <a:spcPts val="0"/>
              </a:spcAft>
              <a:buClr>
                <a:srgbClr val="EBEBEB"/>
              </a:buClr>
              <a:buSzPts val="1200"/>
              <a:buFont typeface="Helvetica Neue"/>
              <a:buNone/>
              <a:defRPr b="0" i="0" sz="1200" u="none" cap="none" strike="noStrike">
                <a:solidFill>
                  <a:srgbClr val="EBEBEB"/>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mailto:zoekotti@aueb.gr" TargetMode="External"/><Relationship Id="rId5" Type="http://schemas.openxmlformats.org/officeDocument/2006/relationships/hyperlink" Target="https://zkotti.github.io/" TargetMode="External"/><Relationship Id="rId6" Type="http://schemas.openxmlformats.org/officeDocument/2006/relationships/hyperlink" Target="mailto:ilbalampan@aueb.gr" TargetMode="External"/><Relationship Id="rId7" Type="http://schemas.openxmlformats.org/officeDocument/2006/relationships/hyperlink" Target="https://ibalampanis.github.io"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hyperlink" Target="https://rubberduckdebugging.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hyperlink" Target="https://www.eclipse.org/community/eclipse_newsletter/2017/june/article1.ph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hyperlink" Target="https://www.spinellis.gr/debugging/" TargetMode="External"/><Relationship Id="rId4" Type="http://schemas.openxmlformats.org/officeDocument/2006/relationships/hyperlink" Target="https://git-scm.com/book/en/v2/Git-Tools-Debugging-with-Git" TargetMode="External"/><Relationship Id="rId5" Type="http://schemas.openxmlformats.org/officeDocument/2006/relationships/hyperlink" Target="https://docs.python.org/3/library/pdb.htm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hyperlink" Target="http://www.quickmeme.com" TargetMode="Externa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descr="Image" id="142" name="Google Shape;142;p29"/>
          <p:cNvPicPr preferRelativeResize="0"/>
          <p:nvPr/>
        </p:nvPicPr>
        <p:blipFill rotWithShape="1">
          <a:blip r:embed="rId3">
            <a:alphaModFix/>
          </a:blip>
          <a:srcRect b="0" l="0" r="0" t="0"/>
          <a:stretch/>
        </p:blipFill>
        <p:spPr>
          <a:xfrm>
            <a:off x="5921876" y="1"/>
            <a:ext cx="3222125" cy="802500"/>
          </a:xfrm>
          <a:prstGeom prst="rect">
            <a:avLst/>
          </a:prstGeom>
          <a:noFill/>
          <a:ln>
            <a:noFill/>
          </a:ln>
          <a:effectLst>
            <a:outerShdw blurRad="254000" rotWithShape="0" dir="5400000" dist="127000">
              <a:srgbClr val="000000">
                <a:alpha val="69019"/>
              </a:srgbClr>
            </a:outerShdw>
          </a:effectLst>
        </p:spPr>
      </p:pic>
      <p:sp>
        <p:nvSpPr>
          <p:cNvPr id="143" name="Google Shape;143;p29"/>
          <p:cNvSpPr txBox="1"/>
          <p:nvPr/>
        </p:nvSpPr>
        <p:spPr>
          <a:xfrm>
            <a:off x="535775" y="1077725"/>
            <a:ext cx="8072400" cy="1789800"/>
          </a:xfrm>
          <a:prstGeom prst="rect">
            <a:avLst/>
          </a:prstGeom>
          <a:noFill/>
          <a:ln>
            <a:noFill/>
          </a:ln>
        </p:spPr>
        <p:txBody>
          <a:bodyPr anchorCtr="0" anchor="b" bIns="35725" lIns="35725" spcFirstLastPara="1" rIns="35725" wrap="square" tIns="35725">
            <a:normAutofit/>
          </a:bodyPr>
          <a:lstStyle/>
          <a:p>
            <a:pPr indent="0" lvl="0" marL="0" marR="0" rtl="0" algn="ctr">
              <a:lnSpc>
                <a:spcPct val="100000"/>
              </a:lnSpc>
              <a:spcBef>
                <a:spcPts val="0"/>
              </a:spcBef>
              <a:spcAft>
                <a:spcPts val="0"/>
              </a:spcAft>
              <a:buClr>
                <a:srgbClr val="FFFFFF"/>
              </a:buClr>
              <a:buSzPts val="2500"/>
              <a:buFont typeface="Helvetica Neue"/>
              <a:buNone/>
            </a:pPr>
            <a:r>
              <a:rPr b="0" i="0" lang="en-US" sz="2961" u="none" cap="none" strike="noStrike">
                <a:latin typeface="Helvetica Neue"/>
                <a:ea typeface="Helvetica Neue"/>
                <a:cs typeface="Helvetica Neue"/>
                <a:sym typeface="Helvetica Neue"/>
              </a:rPr>
              <a:t>Software Engineering in Practice</a:t>
            </a:r>
            <a:endParaRPr b="0" i="0" sz="2961" u="none" cap="none" strike="noStrike">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2761"/>
              <a:buFont typeface="Arial"/>
              <a:buNone/>
            </a:pPr>
            <a:r>
              <a:t/>
            </a:r>
            <a:endParaRPr b="0" i="0" sz="2761" u="none" cap="none" strike="noStrike">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3900"/>
              <a:buFont typeface="Arial"/>
              <a:buNone/>
            </a:pPr>
            <a:r>
              <a:rPr b="0" i="0" lang="en-US" sz="3900" u="none" cap="none" strike="noStrike">
                <a:latin typeface="Helvetica Neue"/>
                <a:ea typeface="Helvetica Neue"/>
                <a:cs typeface="Helvetica Neue"/>
                <a:sym typeface="Helvetica Neue"/>
              </a:rPr>
              <a:t>Lab 7: Debugging Techniques</a:t>
            </a:r>
            <a:endParaRPr b="0" i="0" sz="4500" u="none" cap="none" strike="noStrike">
              <a:latin typeface="Helvetica Neue"/>
              <a:ea typeface="Helvetica Neue"/>
              <a:cs typeface="Helvetica Neue"/>
              <a:sym typeface="Helvetica Neue"/>
            </a:endParaRPr>
          </a:p>
        </p:txBody>
      </p:sp>
      <p:sp>
        <p:nvSpPr>
          <p:cNvPr id="144" name="Google Shape;144;p29"/>
          <p:cNvSpPr txBox="1"/>
          <p:nvPr/>
        </p:nvSpPr>
        <p:spPr>
          <a:xfrm>
            <a:off x="1782575" y="3502475"/>
            <a:ext cx="2673900" cy="855300"/>
          </a:xfrm>
          <a:prstGeom prst="rect">
            <a:avLst/>
          </a:prstGeom>
          <a:noFill/>
          <a:ln>
            <a:noFill/>
          </a:ln>
        </p:spPr>
        <p:txBody>
          <a:bodyPr anchorCtr="0" anchor="t" bIns="35725" lIns="35725" spcFirstLastPara="1" rIns="35725" wrap="square" tIns="35725">
            <a:normAutofit fontScale="92500" lnSpcReduction="20000"/>
          </a:bodyPr>
          <a:lstStyle/>
          <a:p>
            <a:pPr indent="0" lvl="0" marL="0" marR="0" rtl="0" algn="ctr">
              <a:lnSpc>
                <a:spcPct val="115000"/>
              </a:lnSpc>
              <a:spcBef>
                <a:spcPts val="0"/>
              </a:spcBef>
              <a:spcAft>
                <a:spcPts val="0"/>
              </a:spcAft>
              <a:buClr>
                <a:srgbClr val="FFFFFF"/>
              </a:buClr>
              <a:buSzPct val="89473"/>
              <a:buFont typeface="Helvetica Neue"/>
              <a:buNone/>
            </a:pPr>
            <a:r>
              <a:rPr b="0" i="0" lang="en-US" sz="1900" u="none" cap="none" strike="noStrike">
                <a:solidFill>
                  <a:srgbClr val="000000"/>
                </a:solidFill>
                <a:latin typeface="Helvetica Neue"/>
                <a:ea typeface="Helvetica Neue"/>
                <a:cs typeface="Helvetica Neue"/>
                <a:sym typeface="Helvetica Neue"/>
              </a:rPr>
              <a:t>Zoe Kotti</a:t>
            </a:r>
            <a:endParaRPr b="0" i="0" sz="12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0070C0"/>
              </a:buClr>
              <a:buSzPct val="89473"/>
              <a:buFont typeface="Helvetica Neue"/>
              <a:buNone/>
            </a:pPr>
            <a:r>
              <a:rPr b="0" i="0" lang="en-US" sz="1900" u="sng" cap="none" strike="noStrike">
                <a:solidFill>
                  <a:srgbClr val="0B5394"/>
                </a:solidFill>
                <a:latin typeface="Helvetica Neue"/>
                <a:ea typeface="Helvetica Neue"/>
                <a:cs typeface="Helvetica Neue"/>
                <a:sym typeface="Helvetica Neue"/>
                <a:hlinkClick r:id="rId4">
                  <a:extLst>
                    <a:ext uri="{A12FA001-AC4F-418D-AE19-62706E023703}">
                      <ahyp:hlinkClr val="tx"/>
                    </a:ext>
                  </a:extLst>
                </a:hlinkClick>
              </a:rPr>
              <a:t>zoekotti@aueb.gr</a:t>
            </a:r>
            <a:endParaRPr u="sng">
              <a:solidFill>
                <a:srgbClr val="0B5394"/>
              </a:solidFill>
            </a:endParaRPr>
          </a:p>
          <a:p>
            <a:pPr indent="0" lvl="0" marL="0" marR="0" rtl="0" algn="ctr">
              <a:lnSpc>
                <a:spcPct val="115000"/>
              </a:lnSpc>
              <a:spcBef>
                <a:spcPts val="0"/>
              </a:spcBef>
              <a:spcAft>
                <a:spcPts val="0"/>
              </a:spcAft>
              <a:buClr>
                <a:srgbClr val="0070C0"/>
              </a:buClr>
              <a:buSzPct val="89473"/>
              <a:buFont typeface="Helvetica Neue"/>
              <a:buNone/>
            </a:pPr>
            <a:r>
              <a:rPr b="0" i="0" lang="en-US" sz="1900" u="sng" cap="none" strike="noStrike">
                <a:solidFill>
                  <a:srgbClr val="0B5394"/>
                </a:solidFill>
                <a:latin typeface="Helvetica Neue"/>
                <a:ea typeface="Helvetica Neue"/>
                <a:cs typeface="Helvetica Neue"/>
                <a:sym typeface="Helvetica Neue"/>
                <a:hlinkClick r:id="rId5">
                  <a:extLst>
                    <a:ext uri="{A12FA001-AC4F-418D-AE19-62706E023703}">
                      <ahyp:hlinkClr val="tx"/>
                    </a:ext>
                  </a:extLst>
                </a:hlinkClick>
              </a:rPr>
              <a:t>zkotti.github.io</a:t>
            </a:r>
            <a:endParaRPr sz="1900" u="sng">
              <a:solidFill>
                <a:srgbClr val="0B5394"/>
              </a:solidFill>
              <a:latin typeface="Helvetica Neue"/>
              <a:ea typeface="Helvetica Neue"/>
              <a:cs typeface="Helvetica Neue"/>
              <a:sym typeface="Helvetica Neue"/>
            </a:endParaRPr>
          </a:p>
        </p:txBody>
      </p:sp>
      <p:sp>
        <p:nvSpPr>
          <p:cNvPr id="145" name="Google Shape;145;p29"/>
          <p:cNvSpPr txBox="1"/>
          <p:nvPr/>
        </p:nvSpPr>
        <p:spPr>
          <a:xfrm>
            <a:off x="4434023" y="3502475"/>
            <a:ext cx="2870700" cy="855300"/>
          </a:xfrm>
          <a:prstGeom prst="rect">
            <a:avLst/>
          </a:prstGeom>
          <a:noFill/>
          <a:ln>
            <a:noFill/>
          </a:ln>
        </p:spPr>
        <p:txBody>
          <a:bodyPr anchorCtr="0" anchor="t" bIns="35725" lIns="35725" spcFirstLastPara="1" rIns="35725" wrap="square" tIns="35725">
            <a:normAutofit fontScale="92500" lnSpcReduction="20000"/>
          </a:bodyPr>
          <a:lstStyle/>
          <a:p>
            <a:pPr indent="0" lvl="0" marL="0" marR="0" rtl="0" algn="ctr">
              <a:lnSpc>
                <a:spcPct val="115000"/>
              </a:lnSpc>
              <a:spcBef>
                <a:spcPts val="0"/>
              </a:spcBef>
              <a:spcAft>
                <a:spcPts val="0"/>
              </a:spcAft>
              <a:buClr>
                <a:srgbClr val="FFFFFF"/>
              </a:buClr>
              <a:buSzPct val="89473"/>
              <a:buFont typeface="Helvetica Neue"/>
              <a:buNone/>
            </a:pPr>
            <a:r>
              <a:rPr b="0" i="0" lang="en-US" sz="1900" u="none" cap="none" strike="noStrike">
                <a:latin typeface="Helvetica Neue"/>
                <a:ea typeface="Helvetica Neue"/>
                <a:cs typeface="Helvetica Neue"/>
                <a:sym typeface="Helvetica Neue"/>
              </a:rPr>
              <a:t>Ilias </a:t>
            </a:r>
            <a:r>
              <a:rPr lang="en-US" sz="1900">
                <a:latin typeface="Helvetica Neue"/>
                <a:ea typeface="Helvetica Neue"/>
                <a:cs typeface="Helvetica Neue"/>
                <a:sym typeface="Helvetica Neue"/>
              </a:rPr>
              <a:t>Balampanis</a:t>
            </a:r>
            <a:endParaRPr b="0" i="0" sz="1200" u="none" cap="none" strike="noStrike">
              <a:latin typeface="Arial"/>
              <a:ea typeface="Arial"/>
              <a:cs typeface="Arial"/>
              <a:sym typeface="Arial"/>
            </a:endParaRPr>
          </a:p>
          <a:p>
            <a:pPr indent="0" lvl="0" marL="0" marR="0" rtl="0" algn="ctr">
              <a:lnSpc>
                <a:spcPct val="115000"/>
              </a:lnSpc>
              <a:spcBef>
                <a:spcPts val="0"/>
              </a:spcBef>
              <a:spcAft>
                <a:spcPts val="0"/>
              </a:spcAft>
              <a:buClr>
                <a:srgbClr val="0070C0"/>
              </a:buClr>
              <a:buSzPct val="87799"/>
              <a:buFont typeface="Helvetica Neue"/>
              <a:buNone/>
            </a:pPr>
            <a:r>
              <a:rPr lang="en-US" sz="1936" u="sng">
                <a:solidFill>
                  <a:srgbClr val="0B5394"/>
                </a:solidFill>
                <a:latin typeface="Helvetica Neue"/>
                <a:ea typeface="Helvetica Neue"/>
                <a:cs typeface="Helvetica Neue"/>
                <a:sym typeface="Helvetica Neue"/>
                <a:hlinkClick r:id="rId6">
                  <a:extLst>
                    <a:ext uri="{A12FA001-AC4F-418D-AE19-62706E023703}">
                      <ahyp:hlinkClr val="tx"/>
                    </a:ext>
                  </a:extLst>
                </a:hlinkClick>
              </a:rPr>
              <a:t>ilbalampan@aueb.gr</a:t>
            </a:r>
            <a:endParaRPr sz="1616">
              <a:solidFill>
                <a:srgbClr val="0B5394"/>
              </a:solidFill>
            </a:endParaRPr>
          </a:p>
          <a:p>
            <a:pPr indent="0" lvl="0" marL="0" marR="0" rtl="0" algn="ctr">
              <a:lnSpc>
                <a:spcPct val="115000"/>
              </a:lnSpc>
              <a:spcBef>
                <a:spcPts val="0"/>
              </a:spcBef>
              <a:spcAft>
                <a:spcPts val="0"/>
              </a:spcAft>
              <a:buClr>
                <a:srgbClr val="0070C0"/>
              </a:buClr>
              <a:buSzPct val="89473"/>
              <a:buFont typeface="Helvetica Neue"/>
              <a:buNone/>
            </a:pPr>
            <a:r>
              <a:rPr lang="en-US" sz="1900" u="sng">
                <a:solidFill>
                  <a:srgbClr val="0B5394"/>
                </a:solidFill>
                <a:latin typeface="Helvetica Neue"/>
                <a:ea typeface="Helvetica Neue"/>
                <a:cs typeface="Helvetica Neue"/>
                <a:sym typeface="Helvetica Neue"/>
                <a:hlinkClick r:id="rId7">
                  <a:extLst>
                    <a:ext uri="{A12FA001-AC4F-418D-AE19-62706E023703}">
                      <ahyp:hlinkClr val="tx"/>
                    </a:ext>
                  </a:extLst>
                </a:hlinkClick>
              </a:rPr>
              <a:t>ibalampanis.github.io</a:t>
            </a:r>
            <a:endParaRPr sz="1900">
              <a:solidFill>
                <a:srgbClr val="0B5394"/>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8"/>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Techniques </a:t>
            </a:r>
            <a:r>
              <a:rPr b="0" lang="en-US" sz="3600">
                <a:solidFill>
                  <a:srgbClr val="000000"/>
                </a:solidFill>
              </a:rPr>
              <a:t>(</a:t>
            </a:r>
            <a:r>
              <a:rPr b="0" i="0" lang="en-US" sz="3600" u="none" cap="none" strike="noStrike">
                <a:solidFill>
                  <a:srgbClr val="000000"/>
                </a:solidFill>
              </a:rPr>
              <a:t>2)</a:t>
            </a:r>
            <a:endParaRPr b="0" sz="3600">
              <a:solidFill>
                <a:srgbClr val="000000"/>
              </a:solidFill>
            </a:endParaRPr>
          </a:p>
        </p:txBody>
      </p:sp>
      <p:sp>
        <p:nvSpPr>
          <p:cNvPr id="213" name="Google Shape;213;p38"/>
          <p:cNvSpPr txBox="1"/>
          <p:nvPr>
            <p:ph idx="1" type="body"/>
          </p:nvPr>
        </p:nvSpPr>
        <p:spPr>
          <a:xfrm>
            <a:off x="535781" y="1348680"/>
            <a:ext cx="8072400" cy="3355200"/>
          </a:xfrm>
          <a:prstGeom prst="rect">
            <a:avLst/>
          </a:prstGeom>
          <a:noFill/>
          <a:ln>
            <a:noFill/>
          </a:ln>
        </p:spPr>
        <p:txBody>
          <a:bodyPr anchorCtr="0" anchor="ctr" bIns="32750" lIns="32750" spcFirstLastPara="1" rIns="32750" wrap="square" tIns="32750">
            <a:normAutofit/>
          </a:bodyPr>
          <a:lstStyle/>
          <a:p>
            <a:pPr indent="-311150" lvl="0" marL="723900" rtl="0" algn="l">
              <a:lnSpc>
                <a:spcPct val="100000"/>
              </a:lnSpc>
              <a:spcBef>
                <a:spcPts val="0"/>
              </a:spcBef>
              <a:spcAft>
                <a:spcPts val="0"/>
              </a:spcAft>
              <a:buClr>
                <a:srgbClr val="B45F06"/>
              </a:buClr>
              <a:buSzPts val="2700"/>
              <a:buFont typeface="Helvetica Neue"/>
              <a:buAutoNum type="arabicPeriod" startAt="2"/>
            </a:pPr>
            <a:r>
              <a:rPr lang="en-US" sz="2700">
                <a:solidFill>
                  <a:srgbClr val="B45F06"/>
                </a:solidFill>
              </a:rPr>
              <a:t>Print trace</a:t>
            </a:r>
            <a:endParaRPr>
              <a:solidFill>
                <a:srgbClr val="B45F06"/>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to print the variable values</a:t>
            </a:r>
            <a:endParaRPr>
              <a:solidFill>
                <a:srgbClr val="000000"/>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to print the execution path</a:t>
            </a:r>
            <a:endParaRPr>
              <a:solidFill>
                <a:srgbClr val="000000"/>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detailed log analysis for complex scenario</a:t>
            </a:r>
            <a:endParaRPr>
              <a:solidFill>
                <a:srgbClr val="000000"/>
              </a:solidFill>
            </a:endParaRPr>
          </a:p>
        </p:txBody>
      </p:sp>
      <p:sp>
        <p:nvSpPr>
          <p:cNvPr id="214" name="Google Shape;214;p38"/>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9"/>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Techniques </a:t>
            </a:r>
            <a:r>
              <a:rPr b="0" lang="en-US" sz="3600">
                <a:solidFill>
                  <a:srgbClr val="000000"/>
                </a:solidFill>
              </a:rPr>
              <a:t>(</a:t>
            </a:r>
            <a:r>
              <a:rPr b="0" i="0" lang="en-US" sz="3600" u="none" cap="none" strike="noStrike">
                <a:solidFill>
                  <a:srgbClr val="000000"/>
                </a:solidFill>
              </a:rPr>
              <a:t>3)</a:t>
            </a:r>
            <a:endParaRPr b="0" sz="3600">
              <a:solidFill>
                <a:srgbClr val="000000"/>
              </a:solidFill>
            </a:endParaRPr>
          </a:p>
        </p:txBody>
      </p:sp>
      <p:sp>
        <p:nvSpPr>
          <p:cNvPr id="220" name="Google Shape;220;p39"/>
          <p:cNvSpPr txBox="1"/>
          <p:nvPr>
            <p:ph idx="1" type="body"/>
          </p:nvPr>
        </p:nvSpPr>
        <p:spPr>
          <a:xfrm>
            <a:off x="535781" y="891480"/>
            <a:ext cx="8072400" cy="3355200"/>
          </a:xfrm>
          <a:prstGeom prst="rect">
            <a:avLst/>
          </a:prstGeom>
          <a:noFill/>
          <a:ln>
            <a:noFill/>
          </a:ln>
        </p:spPr>
        <p:txBody>
          <a:bodyPr anchorCtr="0" anchor="ctr" bIns="32750" lIns="32750" spcFirstLastPara="1" rIns="32750" wrap="square" tIns="32750">
            <a:normAutofit/>
          </a:bodyPr>
          <a:lstStyle/>
          <a:p>
            <a:pPr indent="-311150" lvl="0" marL="723900" rtl="0" algn="l">
              <a:lnSpc>
                <a:spcPct val="100000"/>
              </a:lnSpc>
              <a:spcBef>
                <a:spcPts val="0"/>
              </a:spcBef>
              <a:spcAft>
                <a:spcPts val="0"/>
              </a:spcAft>
              <a:buClr>
                <a:srgbClr val="B45F06"/>
              </a:buClr>
              <a:buSzPts val="2700"/>
              <a:buFont typeface="Helvetica Neue"/>
              <a:buAutoNum type="arabicPeriod" startAt="3"/>
            </a:pPr>
            <a:r>
              <a:rPr lang="en-US" sz="2700">
                <a:solidFill>
                  <a:srgbClr val="B45F06"/>
                </a:solidFill>
              </a:rPr>
              <a:t>Disable some features</a:t>
            </a:r>
            <a:endParaRPr>
              <a:solidFill>
                <a:srgbClr val="B45F06"/>
              </a:solidFill>
            </a:endParaRPr>
          </a:p>
          <a:p>
            <a:pPr indent="-254000" lvl="1" marL="977900" marR="0" rtl="0" algn="l">
              <a:lnSpc>
                <a:spcPct val="100000"/>
              </a:lnSpc>
              <a:spcBef>
                <a:spcPts val="1300"/>
              </a:spcBef>
              <a:spcAft>
                <a:spcPts val="0"/>
              </a:spcAft>
              <a:buClr>
                <a:srgbClr val="000000"/>
              </a:buClr>
              <a:buSzPts val="1600"/>
              <a:buFont typeface="Helvetica Neue"/>
              <a:buChar char="•"/>
            </a:pPr>
            <a:r>
              <a:rPr lang="en-US">
                <a:solidFill>
                  <a:srgbClr val="000000"/>
                </a:solidFill>
              </a:rPr>
              <a:t>to isolate and locate the bug</a:t>
            </a:r>
            <a:endParaRPr>
              <a:solidFill>
                <a:srgbClr val="000000"/>
              </a:solidFill>
            </a:endParaRPr>
          </a:p>
        </p:txBody>
      </p:sp>
      <p:sp>
        <p:nvSpPr>
          <p:cNvPr id="221" name="Google Shape;221;p39"/>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40"/>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Techniques </a:t>
            </a:r>
            <a:r>
              <a:rPr b="0" lang="en-US" sz="3600">
                <a:solidFill>
                  <a:srgbClr val="000000"/>
                </a:solidFill>
              </a:rPr>
              <a:t>(</a:t>
            </a:r>
            <a:r>
              <a:rPr b="0" i="0" lang="en-US" sz="3600" u="none" cap="none" strike="noStrike">
                <a:solidFill>
                  <a:srgbClr val="000000"/>
                </a:solidFill>
              </a:rPr>
              <a:t>4)</a:t>
            </a:r>
            <a:endParaRPr b="0" sz="3600">
              <a:solidFill>
                <a:srgbClr val="000000"/>
              </a:solidFill>
            </a:endParaRPr>
          </a:p>
        </p:txBody>
      </p:sp>
      <p:sp>
        <p:nvSpPr>
          <p:cNvPr id="227" name="Google Shape;227;p40"/>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lnSpcReduction="20000"/>
          </a:bodyPr>
          <a:lstStyle/>
          <a:p>
            <a:pPr indent="-279400" lvl="0" marL="723900" rtl="0" algn="l">
              <a:lnSpc>
                <a:spcPct val="100000"/>
              </a:lnSpc>
              <a:spcBef>
                <a:spcPts val="0"/>
              </a:spcBef>
              <a:spcAft>
                <a:spcPts val="0"/>
              </a:spcAft>
              <a:buClr>
                <a:srgbClr val="B45F06"/>
              </a:buClr>
              <a:buSzPts val="2200"/>
              <a:buFont typeface="Helvetica Neue"/>
              <a:buAutoNum type="arabicPeriod" startAt="4"/>
            </a:pPr>
            <a:r>
              <a:rPr lang="en-US">
                <a:solidFill>
                  <a:srgbClr val="B45F06"/>
                </a:solidFill>
              </a:rPr>
              <a:t>Assertions</a:t>
            </a:r>
            <a:endParaRPr>
              <a:solidFill>
                <a:srgbClr val="B45F06"/>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to validate our assumptions</a:t>
            </a:r>
            <a:endParaRPr>
              <a:solidFill>
                <a:srgbClr val="000000"/>
              </a:solidFill>
            </a:endParaRPr>
          </a:p>
          <a:p>
            <a:pPr indent="-152400" lvl="1" marL="977900" rtl="0" algn="l">
              <a:lnSpc>
                <a:spcPct val="100000"/>
              </a:lnSpc>
              <a:spcBef>
                <a:spcPts val="1300"/>
              </a:spcBef>
              <a:spcAft>
                <a:spcPts val="0"/>
              </a:spcAft>
              <a:buClr>
                <a:srgbClr val="C9C9C9"/>
              </a:buClr>
              <a:buSzPts val="1600"/>
              <a:buFont typeface="Helvetica Neue"/>
              <a:buNone/>
            </a:pPr>
            <a:r>
              <a:t/>
            </a:r>
            <a:endParaRPr>
              <a:solidFill>
                <a:srgbClr val="000000"/>
              </a:solidFill>
            </a:endParaRPr>
          </a:p>
          <a:p>
            <a:pPr indent="444500" lvl="3" marL="457200" rtl="0" algn="l">
              <a:lnSpc>
                <a:spcPct val="178125"/>
              </a:lnSpc>
              <a:spcBef>
                <a:spcPts val="0"/>
              </a:spcBef>
              <a:spcAft>
                <a:spcPts val="0"/>
              </a:spcAft>
              <a:buClr>
                <a:srgbClr val="C9C9C9"/>
              </a:buClr>
              <a:buSzPts val="2100"/>
              <a:buFont typeface="Consolas"/>
              <a:buNone/>
            </a:pPr>
            <a:r>
              <a:rPr lang="en-US" sz="2100">
                <a:solidFill>
                  <a:srgbClr val="000000"/>
                </a:solidFill>
                <a:latin typeface="Consolas"/>
                <a:ea typeface="Consolas"/>
                <a:cs typeface="Consolas"/>
                <a:sym typeface="Consolas"/>
              </a:rPr>
              <a:t>int i = -10;</a:t>
            </a:r>
            <a:endParaRPr>
              <a:solidFill>
                <a:srgbClr val="000000"/>
              </a:solidFill>
              <a:latin typeface="Consolas"/>
              <a:ea typeface="Consolas"/>
              <a:cs typeface="Consolas"/>
              <a:sym typeface="Consolas"/>
            </a:endParaRPr>
          </a:p>
          <a:p>
            <a:pPr indent="444500" lvl="3" marL="457200" rtl="0" algn="l">
              <a:lnSpc>
                <a:spcPct val="178125"/>
              </a:lnSpc>
              <a:spcBef>
                <a:spcPts val="0"/>
              </a:spcBef>
              <a:spcAft>
                <a:spcPts val="0"/>
              </a:spcAft>
              <a:buClr>
                <a:srgbClr val="C9C9C9"/>
              </a:buClr>
              <a:buSzPts val="2100"/>
              <a:buFont typeface="Consolas"/>
              <a:buNone/>
            </a:pPr>
            <a:r>
              <a:rPr lang="en-US" sz="2100">
                <a:solidFill>
                  <a:srgbClr val="000000"/>
                </a:solidFill>
                <a:latin typeface="Consolas"/>
                <a:ea typeface="Consolas"/>
                <a:cs typeface="Consolas"/>
                <a:sym typeface="Consolas"/>
              </a:rPr>
              <a:t>if (i &lt; 0) </a:t>
            </a:r>
            <a:endParaRPr>
              <a:solidFill>
                <a:srgbClr val="000000"/>
              </a:solidFill>
              <a:latin typeface="Consolas"/>
              <a:ea typeface="Consolas"/>
              <a:cs typeface="Consolas"/>
              <a:sym typeface="Consolas"/>
            </a:endParaRPr>
          </a:p>
          <a:p>
            <a:pPr indent="736600" lvl="5" marL="457200" rtl="0" algn="l">
              <a:lnSpc>
                <a:spcPct val="100000"/>
              </a:lnSpc>
              <a:spcBef>
                <a:spcPts val="800"/>
              </a:spcBef>
              <a:spcAft>
                <a:spcPts val="0"/>
              </a:spcAft>
              <a:buClr>
                <a:srgbClr val="C9C9C9"/>
              </a:buClr>
              <a:buSzPts val="2100"/>
              <a:buFont typeface="Consolas"/>
              <a:buNone/>
            </a:pPr>
            <a:r>
              <a:rPr lang="en-US" sz="2100">
                <a:solidFill>
                  <a:srgbClr val="000000"/>
                </a:solidFill>
                <a:latin typeface="Consolas"/>
                <a:ea typeface="Consolas"/>
                <a:cs typeface="Consolas"/>
                <a:sym typeface="Consolas"/>
              </a:rPr>
              <a:t>i = -i; </a:t>
            </a:r>
            <a:endParaRPr sz="2100">
              <a:solidFill>
                <a:srgbClr val="000000"/>
              </a:solidFill>
              <a:latin typeface="Consolas"/>
              <a:ea typeface="Consolas"/>
              <a:cs typeface="Consolas"/>
              <a:sym typeface="Consolas"/>
            </a:endParaRPr>
          </a:p>
          <a:p>
            <a:pPr indent="736600" lvl="5" marL="457200" rtl="0" algn="l">
              <a:lnSpc>
                <a:spcPct val="100000"/>
              </a:lnSpc>
              <a:spcBef>
                <a:spcPts val="800"/>
              </a:spcBef>
              <a:spcAft>
                <a:spcPts val="0"/>
              </a:spcAft>
              <a:buClr>
                <a:srgbClr val="C9C9C9"/>
              </a:buClr>
              <a:buSzPts val="2100"/>
              <a:buFont typeface="Consolas"/>
              <a:buNone/>
            </a:pPr>
            <a:r>
              <a:t/>
            </a:r>
            <a:endParaRPr sz="2100">
              <a:solidFill>
                <a:srgbClr val="000000"/>
              </a:solidFill>
              <a:latin typeface="Consolas"/>
              <a:ea typeface="Consolas"/>
              <a:cs typeface="Consolas"/>
              <a:sym typeface="Consolas"/>
            </a:endParaRPr>
          </a:p>
          <a:p>
            <a:pPr indent="444500" lvl="3" marL="457200" rtl="0" algn="l">
              <a:lnSpc>
                <a:spcPct val="178125"/>
              </a:lnSpc>
              <a:spcBef>
                <a:spcPts val="0"/>
              </a:spcBef>
              <a:spcAft>
                <a:spcPts val="0"/>
              </a:spcAft>
              <a:buClr>
                <a:srgbClr val="C9C9C9"/>
              </a:buClr>
              <a:buSzPts val="2100"/>
              <a:buFont typeface="Consolas"/>
              <a:buNone/>
            </a:pPr>
            <a:r>
              <a:rPr lang="en-US" sz="2100">
                <a:solidFill>
                  <a:srgbClr val="000000"/>
                </a:solidFill>
                <a:latin typeface="Consolas"/>
                <a:ea typeface="Consolas"/>
                <a:cs typeface="Consolas"/>
                <a:sym typeface="Consolas"/>
              </a:rPr>
              <a:t>assert (i &gt;= 0) : "impossible: i is negative!";</a:t>
            </a:r>
            <a:endParaRPr>
              <a:solidFill>
                <a:srgbClr val="000000"/>
              </a:solidFill>
              <a:latin typeface="Consolas"/>
              <a:ea typeface="Consolas"/>
              <a:cs typeface="Consolas"/>
              <a:sym typeface="Consolas"/>
            </a:endParaRPr>
          </a:p>
        </p:txBody>
      </p:sp>
      <p:sp>
        <p:nvSpPr>
          <p:cNvPr id="228" name="Google Shape;228;p40"/>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41"/>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Techniques </a:t>
            </a:r>
            <a:r>
              <a:rPr b="0" lang="en-US" sz="3600">
                <a:solidFill>
                  <a:srgbClr val="000000"/>
                </a:solidFill>
              </a:rPr>
              <a:t>(</a:t>
            </a:r>
            <a:r>
              <a:rPr b="0" i="0" lang="en-US" sz="3600" u="none" cap="none" strike="noStrike">
                <a:solidFill>
                  <a:srgbClr val="000000"/>
                </a:solidFill>
              </a:rPr>
              <a:t>5)</a:t>
            </a:r>
            <a:endParaRPr b="0" sz="3600">
              <a:solidFill>
                <a:srgbClr val="000000"/>
              </a:solidFill>
            </a:endParaRPr>
          </a:p>
        </p:txBody>
      </p:sp>
      <p:sp>
        <p:nvSpPr>
          <p:cNvPr id="234" name="Google Shape;234;p41"/>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a:bodyPr>
          <a:lstStyle/>
          <a:p>
            <a:pPr indent="-298450" lvl="0" marL="723900" rtl="0" algn="l">
              <a:lnSpc>
                <a:spcPct val="100000"/>
              </a:lnSpc>
              <a:spcBef>
                <a:spcPts val="0"/>
              </a:spcBef>
              <a:spcAft>
                <a:spcPts val="0"/>
              </a:spcAft>
              <a:buClr>
                <a:srgbClr val="B45F06"/>
              </a:buClr>
              <a:buSzPts val="2500"/>
              <a:buFont typeface="Helvetica Neue"/>
              <a:buAutoNum type="arabicPeriod" startAt="5"/>
            </a:pPr>
            <a:r>
              <a:rPr lang="en-US" sz="2700">
                <a:solidFill>
                  <a:srgbClr val="B45F06"/>
                </a:solidFill>
              </a:rPr>
              <a:t>Execution tracing</a:t>
            </a:r>
            <a:endParaRPr sz="2700">
              <a:solidFill>
                <a:srgbClr val="B45F06"/>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to “watch” the variable values and state</a:t>
            </a:r>
            <a:endParaRPr>
              <a:solidFill>
                <a:srgbClr val="000000"/>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to “watch” expressions</a:t>
            </a:r>
            <a:endParaRPr>
              <a:solidFill>
                <a:srgbClr val="000000"/>
              </a:solidFill>
            </a:endParaRPr>
          </a:p>
          <a:p>
            <a:pPr indent="-254000" lvl="1" marL="977900" rtl="0" algn="l">
              <a:lnSpc>
                <a:spcPct val="100000"/>
              </a:lnSpc>
              <a:spcBef>
                <a:spcPts val="1300"/>
              </a:spcBef>
              <a:spcAft>
                <a:spcPts val="0"/>
              </a:spcAft>
              <a:buClr>
                <a:srgbClr val="000000"/>
              </a:buClr>
              <a:buSzPts val="1600"/>
              <a:buFont typeface="Helvetica Neue"/>
              <a:buChar char="•"/>
            </a:pPr>
            <a:r>
              <a:rPr lang="en-US">
                <a:solidFill>
                  <a:srgbClr val="000000"/>
                </a:solidFill>
              </a:rPr>
              <a:t>Breakpoints</a:t>
            </a:r>
            <a:endParaRPr>
              <a:solidFill>
                <a:srgbClr val="000000"/>
              </a:solidFill>
            </a:endParaRPr>
          </a:p>
        </p:txBody>
      </p:sp>
      <p:sp>
        <p:nvSpPr>
          <p:cNvPr id="235" name="Google Shape;235;p41"/>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2"/>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Techniques </a:t>
            </a:r>
            <a:r>
              <a:rPr b="0" lang="en-US" sz="3600">
                <a:solidFill>
                  <a:srgbClr val="000000"/>
                </a:solidFill>
              </a:rPr>
              <a:t>(</a:t>
            </a:r>
            <a:r>
              <a:rPr b="0" i="0" lang="en-US" sz="3600" u="none" cap="none" strike="noStrike">
                <a:solidFill>
                  <a:srgbClr val="000000"/>
                </a:solidFill>
              </a:rPr>
              <a:t>6)</a:t>
            </a:r>
            <a:endParaRPr b="0" sz="3600">
              <a:solidFill>
                <a:srgbClr val="000000"/>
              </a:solidFill>
            </a:endParaRPr>
          </a:p>
        </p:txBody>
      </p:sp>
      <p:sp>
        <p:nvSpPr>
          <p:cNvPr id="241" name="Google Shape;241;p42"/>
          <p:cNvSpPr txBox="1"/>
          <p:nvPr>
            <p:ph idx="1" type="body"/>
          </p:nvPr>
        </p:nvSpPr>
        <p:spPr>
          <a:xfrm>
            <a:off x="535781" y="815280"/>
            <a:ext cx="8072400" cy="3355200"/>
          </a:xfrm>
          <a:prstGeom prst="rect">
            <a:avLst/>
          </a:prstGeom>
          <a:noFill/>
          <a:ln>
            <a:noFill/>
          </a:ln>
        </p:spPr>
        <p:txBody>
          <a:bodyPr anchorCtr="0" anchor="ctr" bIns="32750" lIns="32750" spcFirstLastPara="1" rIns="32750" wrap="square" tIns="32750">
            <a:normAutofit/>
          </a:bodyPr>
          <a:lstStyle/>
          <a:p>
            <a:pPr indent="-311150" lvl="0" marL="723900" rtl="0" algn="l">
              <a:lnSpc>
                <a:spcPct val="100000"/>
              </a:lnSpc>
              <a:spcBef>
                <a:spcPts val="0"/>
              </a:spcBef>
              <a:spcAft>
                <a:spcPts val="0"/>
              </a:spcAft>
              <a:buClr>
                <a:srgbClr val="B45F06"/>
              </a:buClr>
              <a:buSzPts val="2700"/>
              <a:buFont typeface="Helvetica Neue"/>
              <a:buAutoNum type="arabicPeriod" startAt="6"/>
            </a:pPr>
            <a:r>
              <a:rPr lang="en-US" sz="2700">
                <a:solidFill>
                  <a:srgbClr val="B45F06"/>
                </a:solidFill>
              </a:rPr>
              <a:t>Simplify complex expressions</a:t>
            </a:r>
            <a:endParaRPr>
              <a:solidFill>
                <a:srgbClr val="B45F06"/>
              </a:solidFill>
            </a:endParaRPr>
          </a:p>
          <a:p>
            <a:pPr indent="-254000" lvl="1" marL="977900" marR="0" rtl="0" algn="l">
              <a:lnSpc>
                <a:spcPct val="100000"/>
              </a:lnSpc>
              <a:spcBef>
                <a:spcPts val="1300"/>
              </a:spcBef>
              <a:spcAft>
                <a:spcPts val="0"/>
              </a:spcAft>
              <a:buClr>
                <a:srgbClr val="000000"/>
              </a:buClr>
              <a:buSzPts val="1600"/>
              <a:buFont typeface="Helvetica Neue"/>
              <a:buChar char="•"/>
            </a:pPr>
            <a:r>
              <a:rPr lang="en-US">
                <a:solidFill>
                  <a:srgbClr val="000000"/>
                </a:solidFill>
              </a:rPr>
              <a:t>to locate the bug</a:t>
            </a:r>
            <a:endParaRPr>
              <a:solidFill>
                <a:srgbClr val="000000"/>
              </a:solidFill>
            </a:endParaRPr>
          </a:p>
        </p:txBody>
      </p:sp>
      <p:sp>
        <p:nvSpPr>
          <p:cNvPr id="242" name="Google Shape;242;p42"/>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43"/>
          <p:cNvSpPr txBox="1"/>
          <p:nvPr>
            <p:ph type="title"/>
          </p:nvPr>
        </p:nvSpPr>
        <p:spPr>
          <a:xfrm>
            <a:off x="2309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3900"/>
              <a:buFont typeface="Helvetica Neue"/>
              <a:buNone/>
            </a:pPr>
            <a:r>
              <a:rPr b="0" lang="en-US" sz="3900">
                <a:solidFill>
                  <a:srgbClr val="000000"/>
                </a:solidFill>
              </a:rPr>
              <a:t>  Rubber Duck Debugging</a:t>
            </a:r>
            <a:endParaRPr b="0">
              <a:solidFill>
                <a:srgbClr val="000000"/>
              </a:solidFill>
            </a:endParaRPr>
          </a:p>
        </p:txBody>
      </p:sp>
      <p:sp>
        <p:nvSpPr>
          <p:cNvPr id="248" name="Google Shape;248;p43"/>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a:bodyPr>
          <a:lstStyle/>
          <a:p>
            <a:pPr indent="-258206" lvl="0" marL="266700" rtl="0" algn="l">
              <a:lnSpc>
                <a:spcPct val="115000"/>
              </a:lnSpc>
              <a:spcBef>
                <a:spcPts val="0"/>
              </a:spcBef>
              <a:spcAft>
                <a:spcPts val="0"/>
              </a:spcAft>
              <a:buClr>
                <a:srgbClr val="000000"/>
              </a:buClr>
              <a:buSzPts val="1466"/>
              <a:buFont typeface="Helvetica Neue"/>
              <a:buAutoNum type="arabicPeriod"/>
            </a:pPr>
            <a:r>
              <a:rPr lang="en-US" sz="1505">
                <a:solidFill>
                  <a:srgbClr val="000000"/>
                </a:solidFill>
              </a:rPr>
              <a:t>Beg, borrow, steal, buy, fabricate, or otherwise obtain a rubber duck (bathtub variety).</a:t>
            </a:r>
            <a:endParaRPr sz="1505">
              <a:solidFill>
                <a:srgbClr val="000000"/>
              </a:solidFill>
            </a:endParaRPr>
          </a:p>
          <a:p>
            <a:pPr indent="-258206" lvl="0" marL="266700" rtl="0" algn="l">
              <a:lnSpc>
                <a:spcPct val="115000"/>
              </a:lnSpc>
              <a:spcBef>
                <a:spcPts val="2700"/>
              </a:spcBef>
              <a:spcAft>
                <a:spcPts val="0"/>
              </a:spcAft>
              <a:buClr>
                <a:srgbClr val="000000"/>
              </a:buClr>
              <a:buSzPts val="1466"/>
              <a:buFont typeface="Helvetica Neue"/>
              <a:buAutoNum type="arabicPeriod"/>
            </a:pPr>
            <a:r>
              <a:rPr lang="en-US" sz="1505">
                <a:solidFill>
                  <a:srgbClr val="000000"/>
                </a:solidFill>
              </a:rPr>
              <a:t>Place rubber duck on desk and inform it you are just going to go over some code with it, if that’s all right.</a:t>
            </a:r>
            <a:endParaRPr sz="1505">
              <a:solidFill>
                <a:srgbClr val="000000"/>
              </a:solidFill>
            </a:endParaRPr>
          </a:p>
          <a:p>
            <a:pPr indent="-258206" lvl="0" marL="266700" rtl="0" algn="l">
              <a:lnSpc>
                <a:spcPct val="115000"/>
              </a:lnSpc>
              <a:spcBef>
                <a:spcPts val="2700"/>
              </a:spcBef>
              <a:spcAft>
                <a:spcPts val="0"/>
              </a:spcAft>
              <a:buClr>
                <a:srgbClr val="000000"/>
              </a:buClr>
              <a:buSzPts val="1466"/>
              <a:buFont typeface="Helvetica Neue"/>
              <a:buAutoNum type="arabicPeriod"/>
            </a:pPr>
            <a:r>
              <a:rPr lang="en-US" sz="1505">
                <a:solidFill>
                  <a:srgbClr val="000000"/>
                </a:solidFill>
              </a:rPr>
              <a:t>Explain to the duck what your code is supposed to do, and then go into detail and explain your code line by line.</a:t>
            </a:r>
            <a:endParaRPr sz="1505">
              <a:solidFill>
                <a:srgbClr val="000000"/>
              </a:solidFill>
            </a:endParaRPr>
          </a:p>
          <a:p>
            <a:pPr indent="-258206" lvl="0" marL="266700" rtl="0" algn="l">
              <a:lnSpc>
                <a:spcPct val="115000"/>
              </a:lnSpc>
              <a:spcBef>
                <a:spcPts val="2700"/>
              </a:spcBef>
              <a:spcAft>
                <a:spcPts val="0"/>
              </a:spcAft>
              <a:buClr>
                <a:srgbClr val="000000"/>
              </a:buClr>
              <a:buSzPts val="1466"/>
              <a:buFont typeface="Helvetica Neue"/>
              <a:buAutoNum type="arabicPeriod"/>
            </a:pPr>
            <a:r>
              <a:rPr lang="en-US" sz="1505">
                <a:solidFill>
                  <a:srgbClr val="000000"/>
                </a:solidFill>
              </a:rPr>
              <a:t>At some point you will tell the duck what you are doing next, and then realize that this is not in fact what you are actually doing. The duck will sit there serenely, happy in the knowledge that it has helped you on your way.</a:t>
            </a:r>
            <a:endParaRPr sz="1505">
              <a:solidFill>
                <a:srgbClr val="000000"/>
              </a:solidFill>
            </a:endParaRPr>
          </a:p>
        </p:txBody>
      </p:sp>
      <p:pic>
        <p:nvPicPr>
          <p:cNvPr id="249" name="Google Shape;249;p43"/>
          <p:cNvPicPr preferRelativeResize="0"/>
          <p:nvPr/>
        </p:nvPicPr>
        <p:blipFill rotWithShape="1">
          <a:blip r:embed="rId3">
            <a:alphaModFix/>
          </a:blip>
          <a:srcRect b="0" l="0" r="0" t="0"/>
          <a:stretch/>
        </p:blipFill>
        <p:spPr>
          <a:xfrm>
            <a:off x="7281685" y="378153"/>
            <a:ext cx="585056" cy="585056"/>
          </a:xfrm>
          <a:prstGeom prst="rect">
            <a:avLst/>
          </a:prstGeom>
          <a:noFill/>
          <a:ln>
            <a:noFill/>
          </a:ln>
          <a:effectLst>
            <a:outerShdw blurRad="292100" rotWithShape="0" algn="tl" dir="2700000" dist="139700">
              <a:srgbClr val="333333">
                <a:alpha val="63529"/>
              </a:srgbClr>
            </a:outerShdw>
          </a:effectLst>
        </p:spPr>
      </p:pic>
      <p:sp>
        <p:nvSpPr>
          <p:cNvPr id="250" name="Google Shape;250;p43"/>
          <p:cNvSpPr txBox="1"/>
          <p:nvPr/>
        </p:nvSpPr>
        <p:spPr>
          <a:xfrm>
            <a:off x="535775" y="4551590"/>
            <a:ext cx="8072400" cy="457500"/>
          </a:xfrm>
          <a:prstGeom prst="rect">
            <a:avLst/>
          </a:prstGeom>
          <a:noFill/>
          <a:ln>
            <a:noFill/>
          </a:ln>
        </p:spPr>
        <p:txBody>
          <a:bodyPr anchorCtr="0" anchor="ctr" bIns="32750" lIns="32750" spcFirstLastPara="1" rIns="32750" wrap="square" tIns="32750">
            <a:normAutofit/>
          </a:bodyPr>
          <a:lstStyle/>
          <a:p>
            <a:pPr indent="0" lvl="0" marL="0" marR="0" rtl="0" algn="r">
              <a:lnSpc>
                <a:spcPct val="105000"/>
              </a:lnSpc>
              <a:spcBef>
                <a:spcPts val="0"/>
              </a:spcBef>
              <a:spcAft>
                <a:spcPts val="0"/>
              </a:spcAft>
              <a:buClr>
                <a:srgbClr val="EBEBEB"/>
              </a:buClr>
              <a:buSzPts val="880"/>
              <a:buFont typeface="Helvetica Neue"/>
              <a:buNone/>
            </a:pPr>
            <a:r>
              <a:rPr b="0" i="1" lang="en-US" sz="1010" u="sng" cap="none" strike="noStrike">
                <a:solidFill>
                  <a:srgbClr val="0B5394"/>
                </a:solidFill>
                <a:latin typeface="Helvetica Neue"/>
                <a:ea typeface="Helvetica Neue"/>
                <a:cs typeface="Helvetica Neue"/>
                <a:sym typeface="Helvetica Neue"/>
                <a:hlinkClick r:id="rId4">
                  <a:extLst>
                    <a:ext uri="{A12FA001-AC4F-418D-AE19-62706E023703}">
                      <ahyp:hlinkClr val="tx"/>
                    </a:ext>
                  </a:extLst>
                </a:hlinkClick>
              </a:rPr>
              <a:t>https://rubberduckdebugging.com/</a:t>
            </a:r>
            <a:endParaRPr b="0" i="1" sz="1010" u="none" cap="none" strike="noStrike">
              <a:solidFill>
                <a:srgbClr val="0B5394"/>
              </a:solidFill>
              <a:latin typeface="Helvetica Neue"/>
              <a:ea typeface="Helvetica Neue"/>
              <a:cs typeface="Helvetica Neue"/>
              <a:sym typeface="Helvetica Neue"/>
            </a:endParaRPr>
          </a:p>
          <a:p>
            <a:pPr indent="0" lvl="0" marL="0" marR="0" rtl="0" algn="r">
              <a:lnSpc>
                <a:spcPct val="105000"/>
              </a:lnSpc>
              <a:spcBef>
                <a:spcPts val="0"/>
              </a:spcBef>
              <a:spcAft>
                <a:spcPts val="0"/>
              </a:spcAft>
              <a:buClr>
                <a:srgbClr val="EBEBEB"/>
              </a:buClr>
              <a:buSzPts val="880"/>
              <a:buFont typeface="Helvetica Neue"/>
              <a:buNone/>
            </a:pPr>
            <a:r>
              <a:rPr b="0" i="1" lang="en-US" sz="1010" u="none" cap="none" strike="noStrike">
                <a:latin typeface="Helvetica Neue"/>
                <a:ea typeface="Helvetica Neue"/>
                <a:cs typeface="Helvetica Neue"/>
                <a:sym typeface="Helvetica Neue"/>
              </a:rPr>
              <a:t>Original Credit: ~Andy from lists.ethernal.org</a:t>
            </a:r>
            <a:endParaRPr b="0" i="0" sz="295" u="none" cap="none" strike="noStrike">
              <a:latin typeface="Arial"/>
              <a:ea typeface="Arial"/>
              <a:cs typeface="Arial"/>
              <a:sym typeface="Arial"/>
            </a:endParaRPr>
          </a:p>
        </p:txBody>
      </p:sp>
      <p:sp>
        <p:nvSpPr>
          <p:cNvPr id="251" name="Google Shape;251;p43"/>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4"/>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lang="en-US" sz="3600">
                <a:solidFill>
                  <a:srgbClr val="000000"/>
                </a:solidFill>
              </a:rPr>
              <a:t>Tools</a:t>
            </a:r>
            <a:endParaRPr b="0" sz="3600">
              <a:solidFill>
                <a:srgbClr val="000000"/>
              </a:solidFill>
            </a:endParaRPr>
          </a:p>
        </p:txBody>
      </p:sp>
      <p:sp>
        <p:nvSpPr>
          <p:cNvPr id="257" name="Google Shape;257;p44"/>
          <p:cNvSpPr txBox="1"/>
          <p:nvPr>
            <p:ph idx="1" type="body"/>
          </p:nvPr>
        </p:nvSpPr>
        <p:spPr>
          <a:xfrm>
            <a:off x="535781" y="1120080"/>
            <a:ext cx="8072400" cy="3355200"/>
          </a:xfrm>
          <a:prstGeom prst="rect">
            <a:avLst/>
          </a:prstGeom>
          <a:noFill/>
          <a:ln>
            <a:noFill/>
          </a:ln>
        </p:spPr>
        <p:txBody>
          <a:bodyPr anchorCtr="0" anchor="ctr" bIns="32750" lIns="32750" spcFirstLastPara="1" rIns="32750" wrap="square" tIns="32750">
            <a:normAutofit fontScale="85000" lnSpcReduction="20000"/>
          </a:bodyPr>
          <a:lstStyle/>
          <a:p>
            <a:pPr indent="-247650" lvl="0" marL="266700" rtl="0" algn="l">
              <a:lnSpc>
                <a:spcPct val="100000"/>
              </a:lnSpc>
              <a:spcBef>
                <a:spcPts val="0"/>
              </a:spcBef>
              <a:spcAft>
                <a:spcPts val="0"/>
              </a:spcAft>
              <a:buClr>
                <a:srgbClr val="B45F06"/>
              </a:buClr>
              <a:buSzPct val="90909"/>
              <a:buFont typeface="Helvetica Neue"/>
              <a:buChar char="•"/>
            </a:pPr>
            <a:r>
              <a:rPr lang="en-US">
                <a:solidFill>
                  <a:srgbClr val="B45F06"/>
                </a:solidFill>
              </a:rPr>
              <a:t>Debugging tools</a:t>
            </a:r>
            <a:endParaRPr>
              <a:solidFill>
                <a:srgbClr val="B45F06"/>
              </a:solidFill>
            </a:endParaRPr>
          </a:p>
          <a:p>
            <a:pPr indent="-246062" lvl="1" marL="520700" rtl="0" algn="l">
              <a:lnSpc>
                <a:spcPct val="100000"/>
              </a:lnSpc>
              <a:spcBef>
                <a:spcPts val="1300"/>
              </a:spcBef>
              <a:spcAft>
                <a:spcPts val="0"/>
              </a:spcAft>
              <a:buClr>
                <a:srgbClr val="000000"/>
              </a:buClr>
              <a:buSzPct val="68181"/>
              <a:buFont typeface="Helvetica Neue"/>
              <a:buChar char="○"/>
            </a:pPr>
            <a:r>
              <a:rPr lang="en-US">
                <a:solidFill>
                  <a:srgbClr val="000000"/>
                </a:solidFill>
              </a:rPr>
              <a:t>The GNU Debugger (GDB)</a:t>
            </a:r>
            <a:endParaRPr>
              <a:solidFill>
                <a:srgbClr val="000000"/>
              </a:solidFill>
            </a:endParaRPr>
          </a:p>
          <a:p>
            <a:pPr indent="-246062" lvl="1" marL="520700" rtl="0" algn="l">
              <a:lnSpc>
                <a:spcPct val="100000"/>
              </a:lnSpc>
              <a:spcBef>
                <a:spcPts val="1300"/>
              </a:spcBef>
              <a:spcAft>
                <a:spcPts val="0"/>
              </a:spcAft>
              <a:buClr>
                <a:srgbClr val="000000"/>
              </a:buClr>
              <a:buSzPct val="68181"/>
              <a:buFont typeface="Helvetica Neue"/>
              <a:buChar char="○"/>
            </a:pPr>
            <a:r>
              <a:rPr lang="en-US">
                <a:solidFill>
                  <a:srgbClr val="000000"/>
                </a:solidFill>
              </a:rPr>
              <a:t>The Java Debugger (JDB)</a:t>
            </a:r>
            <a:endParaRPr>
              <a:solidFill>
                <a:srgbClr val="000000"/>
              </a:solidFill>
            </a:endParaRPr>
          </a:p>
          <a:p>
            <a:pPr indent="-245427" lvl="1" marL="520700" rtl="0" algn="l">
              <a:lnSpc>
                <a:spcPct val="100000"/>
              </a:lnSpc>
              <a:spcBef>
                <a:spcPts val="1300"/>
              </a:spcBef>
              <a:spcAft>
                <a:spcPts val="0"/>
              </a:spcAft>
              <a:buClr>
                <a:srgbClr val="000000"/>
              </a:buClr>
              <a:buSzPct val="67647"/>
              <a:buChar char="○"/>
            </a:pPr>
            <a:r>
              <a:rPr lang="en-US">
                <a:solidFill>
                  <a:srgbClr val="000000"/>
                </a:solidFill>
              </a:rPr>
              <a:t>The Python Debugger (PDB)</a:t>
            </a:r>
            <a:endParaRPr>
              <a:solidFill>
                <a:srgbClr val="000000"/>
              </a:solidFill>
            </a:endParaRPr>
          </a:p>
          <a:p>
            <a:pPr indent="-247650" lvl="0" marL="266700" rtl="0" algn="l">
              <a:lnSpc>
                <a:spcPct val="100000"/>
              </a:lnSpc>
              <a:spcBef>
                <a:spcPts val="2700"/>
              </a:spcBef>
              <a:spcAft>
                <a:spcPts val="0"/>
              </a:spcAft>
              <a:buClr>
                <a:srgbClr val="B45F06"/>
              </a:buClr>
              <a:buSzPct val="90909"/>
              <a:buFont typeface="Helvetica Neue"/>
              <a:buChar char="•"/>
            </a:pPr>
            <a:r>
              <a:rPr lang="en-US">
                <a:solidFill>
                  <a:srgbClr val="B45F06"/>
                </a:solidFill>
              </a:rPr>
              <a:t>Static analysis tools</a:t>
            </a:r>
            <a:endParaRPr>
              <a:solidFill>
                <a:srgbClr val="B45F06"/>
              </a:solidFill>
            </a:endParaRPr>
          </a:p>
          <a:p>
            <a:pPr indent="-238759" lvl="1" marL="520700" rtl="0" algn="l">
              <a:lnSpc>
                <a:spcPct val="100000"/>
              </a:lnSpc>
              <a:spcBef>
                <a:spcPts val="1300"/>
              </a:spcBef>
              <a:spcAft>
                <a:spcPts val="0"/>
              </a:spcAft>
              <a:buClr>
                <a:srgbClr val="000000"/>
              </a:buClr>
              <a:buSzPct val="72727"/>
              <a:buFont typeface="Helvetica Neue"/>
              <a:buChar char="○"/>
            </a:pPr>
            <a:r>
              <a:rPr lang="en-US">
                <a:solidFill>
                  <a:srgbClr val="000000"/>
                </a:solidFill>
              </a:rPr>
              <a:t>Findbugs, Cppcheck, PMD</a:t>
            </a:r>
            <a:endParaRPr>
              <a:solidFill>
                <a:srgbClr val="000000"/>
              </a:solidFill>
            </a:endParaRPr>
          </a:p>
          <a:p>
            <a:pPr indent="-247650" lvl="0" marL="266700" rtl="0" algn="l">
              <a:lnSpc>
                <a:spcPct val="100000"/>
              </a:lnSpc>
              <a:spcBef>
                <a:spcPts val="1900"/>
              </a:spcBef>
              <a:spcAft>
                <a:spcPts val="0"/>
              </a:spcAft>
              <a:buClr>
                <a:srgbClr val="B45F06"/>
              </a:buClr>
              <a:buSzPct val="90909"/>
              <a:buFont typeface="Helvetica Neue"/>
              <a:buChar char="•"/>
            </a:pPr>
            <a:r>
              <a:rPr lang="en-US">
                <a:solidFill>
                  <a:srgbClr val="B45F06"/>
                </a:solidFill>
              </a:rPr>
              <a:t>Dynamic analysis tools</a:t>
            </a:r>
            <a:endParaRPr>
              <a:solidFill>
                <a:srgbClr val="B45F06"/>
              </a:solidFill>
            </a:endParaRPr>
          </a:p>
          <a:p>
            <a:pPr indent="-238759" lvl="1" marL="520700" rtl="0" algn="l">
              <a:lnSpc>
                <a:spcPct val="100000"/>
              </a:lnSpc>
              <a:spcBef>
                <a:spcPts val="1300"/>
              </a:spcBef>
              <a:spcAft>
                <a:spcPts val="0"/>
              </a:spcAft>
              <a:buClr>
                <a:srgbClr val="000000"/>
              </a:buClr>
              <a:buSzPct val="72727"/>
              <a:buFont typeface="Helvetica Neue"/>
              <a:buChar char="○"/>
            </a:pPr>
            <a:r>
              <a:rPr lang="en-US">
                <a:solidFill>
                  <a:srgbClr val="000000"/>
                </a:solidFill>
              </a:rPr>
              <a:t>DevPartner BoundsChecker</a:t>
            </a:r>
            <a:endParaRPr>
              <a:solidFill>
                <a:srgbClr val="000000"/>
              </a:solidFill>
            </a:endParaRPr>
          </a:p>
        </p:txBody>
      </p:sp>
      <p:sp>
        <p:nvSpPr>
          <p:cNvPr id="258" name="Google Shape;258;p44"/>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5"/>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Demo</a:t>
            </a:r>
            <a:endParaRPr b="0" sz="3600">
              <a:solidFill>
                <a:srgbClr val="000000"/>
              </a:solidFill>
            </a:endParaRPr>
          </a:p>
        </p:txBody>
      </p:sp>
      <p:pic>
        <p:nvPicPr>
          <p:cNvPr id="264" name="Google Shape;264;p45"/>
          <p:cNvPicPr preferRelativeResize="0"/>
          <p:nvPr/>
        </p:nvPicPr>
        <p:blipFill rotWithShape="1">
          <a:blip r:embed="rId3">
            <a:alphaModFix/>
          </a:blip>
          <a:srcRect b="0" l="0" r="0" t="0"/>
          <a:stretch/>
        </p:blipFill>
        <p:spPr>
          <a:xfrm>
            <a:off x="1558200" y="979596"/>
            <a:ext cx="6027539" cy="3348633"/>
          </a:xfrm>
          <a:prstGeom prst="rect">
            <a:avLst/>
          </a:prstGeom>
          <a:noFill/>
          <a:ln cap="flat" cmpd="sng" w="19050">
            <a:solidFill>
              <a:srgbClr val="999999"/>
            </a:solidFill>
            <a:prstDash val="solid"/>
            <a:round/>
            <a:headEnd len="sm" w="sm" type="none"/>
            <a:tailEnd len="sm" w="sm" type="none"/>
          </a:ln>
          <a:effectLst>
            <a:outerShdw blurRad="254000" rotWithShape="0" dir="5400000" dist="127000">
              <a:srgbClr val="000000">
                <a:alpha val="68627"/>
              </a:srgbClr>
            </a:outerShdw>
          </a:effectLst>
        </p:spPr>
      </p:pic>
      <p:sp>
        <p:nvSpPr>
          <p:cNvPr id="265" name="Google Shape;265;p45"/>
          <p:cNvSpPr/>
          <p:nvPr/>
        </p:nvSpPr>
        <p:spPr>
          <a:xfrm>
            <a:off x="1558198" y="4478053"/>
            <a:ext cx="5624100" cy="357000"/>
          </a:xfrm>
          <a:prstGeom prst="rect">
            <a:avLst/>
          </a:prstGeom>
          <a:noFill/>
          <a:ln>
            <a:noFill/>
          </a:ln>
        </p:spPr>
        <p:txBody>
          <a:bodyPr anchorCtr="0" anchor="t" bIns="29450" lIns="58925" spcFirstLastPara="1" rIns="58925" wrap="square" tIns="29450">
            <a:noAutofit/>
          </a:bodyPr>
          <a:lstStyle/>
          <a:p>
            <a:pPr indent="0" lvl="0" marL="0" marR="0" rtl="0" algn="ctr">
              <a:lnSpc>
                <a:spcPct val="100000"/>
              </a:lnSpc>
              <a:spcBef>
                <a:spcPts val="0"/>
              </a:spcBef>
              <a:spcAft>
                <a:spcPts val="0"/>
              </a:spcAft>
              <a:buClr>
                <a:srgbClr val="EBEBEB"/>
              </a:buClr>
              <a:buSzPts val="2400"/>
              <a:buFont typeface="Helvetica Neue"/>
              <a:buNone/>
            </a:pPr>
            <a:r>
              <a:rPr b="0" i="0" lang="en-US" sz="2400" u="none" cap="none" strike="noStrike">
                <a:latin typeface="Helvetica Neue"/>
                <a:ea typeface="Helvetica Neue"/>
                <a:cs typeface="Helvetica Neue"/>
                <a:sym typeface="Helvetica Neue"/>
              </a:rPr>
              <a:t>Debugging with Eclipse – </a:t>
            </a:r>
            <a:r>
              <a:rPr b="0" i="0" lang="en-US" sz="2400" u="sng" cap="none" strike="noStrike">
                <a:solidFill>
                  <a:srgbClr val="0B5394"/>
                </a:solidFill>
                <a:latin typeface="Helvetica Neue"/>
                <a:ea typeface="Helvetica Neue"/>
                <a:cs typeface="Helvetica Neue"/>
                <a:sym typeface="Helvetica Neue"/>
                <a:hlinkClick r:id="rId4">
                  <a:extLst>
                    <a:ext uri="{A12FA001-AC4F-418D-AE19-62706E023703}">
                      <ahyp:hlinkClr val="tx"/>
                    </a:ext>
                  </a:extLst>
                </a:hlinkClick>
              </a:rPr>
              <a:t>tutorial</a:t>
            </a:r>
            <a:endParaRPr b="0" i="0" sz="2400" u="none" cap="none" strike="noStrike">
              <a:solidFill>
                <a:srgbClr val="0B5394"/>
              </a:solidFill>
              <a:latin typeface="Helvetica Neue"/>
              <a:ea typeface="Helvetica Neue"/>
              <a:cs typeface="Helvetica Neue"/>
              <a:sym typeface="Helvetica Neue"/>
            </a:endParaRPr>
          </a:p>
        </p:txBody>
      </p:sp>
      <p:sp>
        <p:nvSpPr>
          <p:cNvPr id="266" name="Google Shape;266;p45"/>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6"/>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lang="en-US" sz="3600">
                <a:solidFill>
                  <a:srgbClr val="000000"/>
                </a:solidFill>
              </a:rPr>
              <a:t>Study material</a:t>
            </a:r>
            <a:endParaRPr b="0" sz="3600">
              <a:solidFill>
                <a:srgbClr val="000000"/>
              </a:solidFill>
            </a:endParaRPr>
          </a:p>
        </p:txBody>
      </p:sp>
      <p:sp>
        <p:nvSpPr>
          <p:cNvPr id="272" name="Google Shape;272;p46"/>
          <p:cNvSpPr txBox="1"/>
          <p:nvPr>
            <p:ph idx="1" type="body"/>
          </p:nvPr>
        </p:nvSpPr>
        <p:spPr>
          <a:xfrm>
            <a:off x="535781" y="1272480"/>
            <a:ext cx="8072400" cy="3355200"/>
          </a:xfrm>
          <a:prstGeom prst="rect">
            <a:avLst/>
          </a:prstGeom>
          <a:noFill/>
          <a:ln>
            <a:noFill/>
          </a:ln>
        </p:spPr>
        <p:txBody>
          <a:bodyPr anchorCtr="0" anchor="t" bIns="32750" lIns="32750" spcFirstLastPara="1" rIns="32750" wrap="square" tIns="32750">
            <a:normAutofit fontScale="70000"/>
          </a:bodyPr>
          <a:lstStyle/>
          <a:p>
            <a:pPr indent="-266700" lvl="0" marL="266700" rtl="0" algn="l">
              <a:lnSpc>
                <a:spcPct val="115000"/>
              </a:lnSpc>
              <a:spcBef>
                <a:spcPts val="0"/>
              </a:spcBef>
              <a:spcAft>
                <a:spcPts val="0"/>
              </a:spcAft>
              <a:buClr>
                <a:srgbClr val="000000"/>
              </a:buClr>
              <a:buSzPct val="100000"/>
              <a:buFont typeface="Helvetica Neue"/>
              <a:buChar char="•"/>
            </a:pPr>
            <a:r>
              <a:rPr lang="en-US" sz="2500">
                <a:solidFill>
                  <a:srgbClr val="000000"/>
                </a:solidFill>
              </a:rPr>
              <a:t>Effective Debugging, 66 Specific Ways to Debug Software and Systems — Diomidis Spinellis</a:t>
            </a:r>
            <a:endParaRPr sz="2500">
              <a:solidFill>
                <a:srgbClr val="000000"/>
              </a:solidFill>
            </a:endParaRPr>
          </a:p>
          <a:p>
            <a:pPr indent="0" lvl="1" marL="266700" rtl="0" algn="l">
              <a:lnSpc>
                <a:spcPct val="115000"/>
              </a:lnSpc>
              <a:spcBef>
                <a:spcPts val="800"/>
              </a:spcBef>
              <a:spcAft>
                <a:spcPts val="0"/>
              </a:spcAft>
              <a:buClr>
                <a:srgbClr val="EBEBEB"/>
              </a:buClr>
              <a:buSzPct val="40000"/>
              <a:buFont typeface="Consolas"/>
              <a:buNone/>
            </a:pPr>
            <a:r>
              <a:rPr lang="en-US" sz="2500" u="sng">
                <a:solidFill>
                  <a:srgbClr val="0B5394"/>
                </a:solidFill>
                <a:latin typeface="Consolas"/>
                <a:ea typeface="Consolas"/>
                <a:cs typeface="Consolas"/>
                <a:sym typeface="Consolas"/>
                <a:hlinkClick r:id="rId3">
                  <a:extLst>
                    <a:ext uri="{A12FA001-AC4F-418D-AE19-62706E023703}">
                      <ahyp:hlinkClr val="tx"/>
                    </a:ext>
                  </a:extLst>
                </a:hlinkClick>
              </a:rPr>
              <a:t>https://www.spinellis.gr/debugging/</a:t>
            </a:r>
            <a:r>
              <a:rPr lang="en-US" sz="2500">
                <a:solidFill>
                  <a:srgbClr val="0B5394"/>
                </a:solidFill>
                <a:latin typeface="Consolas"/>
                <a:ea typeface="Consolas"/>
                <a:cs typeface="Consolas"/>
                <a:sym typeface="Consolas"/>
              </a:rPr>
              <a:t> </a:t>
            </a:r>
            <a:endParaRPr sz="2500">
              <a:solidFill>
                <a:srgbClr val="0B5394"/>
              </a:solidFill>
            </a:endParaRPr>
          </a:p>
          <a:p>
            <a:pPr indent="-266700" lvl="0" marL="266700" rtl="0" algn="l">
              <a:lnSpc>
                <a:spcPct val="115000"/>
              </a:lnSpc>
              <a:spcBef>
                <a:spcPts val="2700"/>
              </a:spcBef>
              <a:spcAft>
                <a:spcPts val="0"/>
              </a:spcAft>
              <a:buClr>
                <a:srgbClr val="000000"/>
              </a:buClr>
              <a:buSzPct val="100000"/>
              <a:buFont typeface="Helvetica Neue"/>
              <a:buChar char="•"/>
            </a:pPr>
            <a:r>
              <a:rPr lang="en-US" sz="2500">
                <a:solidFill>
                  <a:srgbClr val="000000"/>
                </a:solidFill>
              </a:rPr>
              <a:t>Debugging with git — Official documentation</a:t>
            </a:r>
            <a:endParaRPr sz="2500">
              <a:solidFill>
                <a:srgbClr val="000000"/>
              </a:solidFill>
            </a:endParaRPr>
          </a:p>
          <a:p>
            <a:pPr indent="0" lvl="1" marL="266700" rtl="0" algn="l">
              <a:lnSpc>
                <a:spcPct val="115000"/>
              </a:lnSpc>
              <a:spcBef>
                <a:spcPts val="800"/>
              </a:spcBef>
              <a:spcAft>
                <a:spcPts val="0"/>
              </a:spcAft>
              <a:buClr>
                <a:srgbClr val="EBEBEB"/>
              </a:buClr>
              <a:buSzPct val="40000"/>
              <a:buFont typeface="Consolas"/>
              <a:buNone/>
            </a:pPr>
            <a:r>
              <a:rPr lang="en-US" sz="2500" u="sng">
                <a:solidFill>
                  <a:srgbClr val="0B5394"/>
                </a:solidFill>
                <a:latin typeface="Consolas"/>
                <a:ea typeface="Consolas"/>
                <a:cs typeface="Consolas"/>
                <a:sym typeface="Consolas"/>
                <a:hlinkClick r:id="rId4">
                  <a:extLst>
                    <a:ext uri="{A12FA001-AC4F-418D-AE19-62706E023703}">
                      <ahyp:hlinkClr val="tx"/>
                    </a:ext>
                  </a:extLst>
                </a:hlinkClick>
              </a:rPr>
              <a:t>https://git-scm.com/book/en/v2/Git-Tools-Debugging-with-Git</a:t>
            </a:r>
            <a:r>
              <a:rPr lang="en-US" sz="2500">
                <a:solidFill>
                  <a:srgbClr val="0B5394"/>
                </a:solidFill>
                <a:latin typeface="Consolas"/>
                <a:ea typeface="Consolas"/>
                <a:cs typeface="Consolas"/>
                <a:sym typeface="Consolas"/>
              </a:rPr>
              <a:t> </a:t>
            </a:r>
            <a:endParaRPr sz="2500">
              <a:solidFill>
                <a:srgbClr val="0B5394"/>
              </a:solidFill>
            </a:endParaRPr>
          </a:p>
          <a:p>
            <a:pPr indent="0" lvl="1" marL="266700" rtl="0" algn="l">
              <a:lnSpc>
                <a:spcPct val="115000"/>
              </a:lnSpc>
              <a:spcBef>
                <a:spcPts val="800"/>
              </a:spcBef>
              <a:spcAft>
                <a:spcPts val="0"/>
              </a:spcAft>
              <a:buClr>
                <a:srgbClr val="EBEBEB"/>
              </a:buClr>
              <a:buSzPct val="40000"/>
              <a:buFont typeface="Helvetica Neue"/>
              <a:buNone/>
            </a:pPr>
            <a:r>
              <a:t/>
            </a:r>
            <a:endParaRPr sz="2500">
              <a:solidFill>
                <a:srgbClr val="000000"/>
              </a:solidFill>
              <a:latin typeface="Consolas"/>
              <a:ea typeface="Consolas"/>
              <a:cs typeface="Consolas"/>
              <a:sym typeface="Consolas"/>
            </a:endParaRPr>
          </a:p>
          <a:p>
            <a:pPr indent="-266700" lvl="0" marL="266700" rtl="0" algn="l">
              <a:lnSpc>
                <a:spcPct val="115000"/>
              </a:lnSpc>
              <a:spcBef>
                <a:spcPts val="800"/>
              </a:spcBef>
              <a:spcAft>
                <a:spcPts val="0"/>
              </a:spcAft>
              <a:buClr>
                <a:srgbClr val="000000"/>
              </a:buClr>
              <a:buSzPct val="100000"/>
              <a:buFont typeface="Helvetica Neue"/>
              <a:buChar char="•"/>
            </a:pPr>
            <a:r>
              <a:rPr lang="en-US" sz="2500">
                <a:solidFill>
                  <a:srgbClr val="000000"/>
                </a:solidFill>
              </a:rPr>
              <a:t>The Python debugger — Official documentation</a:t>
            </a:r>
            <a:endParaRPr sz="2500">
              <a:solidFill>
                <a:srgbClr val="000000"/>
              </a:solidFill>
            </a:endParaRPr>
          </a:p>
          <a:p>
            <a:pPr indent="0" lvl="1" marL="266700" rtl="0" algn="l">
              <a:lnSpc>
                <a:spcPct val="115000"/>
              </a:lnSpc>
              <a:spcBef>
                <a:spcPts val="800"/>
              </a:spcBef>
              <a:spcAft>
                <a:spcPts val="0"/>
              </a:spcAft>
              <a:buClr>
                <a:srgbClr val="EBEBEB"/>
              </a:buClr>
              <a:buSzPct val="40000"/>
              <a:buFont typeface="Consolas"/>
              <a:buNone/>
            </a:pPr>
            <a:r>
              <a:rPr lang="en-US" sz="2500" u="sng">
                <a:solidFill>
                  <a:srgbClr val="0B5394"/>
                </a:solidFill>
                <a:latin typeface="Consolas"/>
                <a:ea typeface="Consolas"/>
                <a:cs typeface="Consolas"/>
                <a:sym typeface="Consolas"/>
                <a:hlinkClick r:id="rId5">
                  <a:extLst>
                    <a:ext uri="{A12FA001-AC4F-418D-AE19-62706E023703}">
                      <ahyp:hlinkClr val="tx"/>
                    </a:ext>
                  </a:extLst>
                </a:hlinkClick>
              </a:rPr>
              <a:t>https://docs.python.org/3/library/pdb.html</a:t>
            </a:r>
            <a:r>
              <a:rPr lang="en-US" sz="2500">
                <a:solidFill>
                  <a:srgbClr val="0B5394"/>
                </a:solidFill>
                <a:latin typeface="Consolas"/>
                <a:ea typeface="Consolas"/>
                <a:cs typeface="Consolas"/>
                <a:sym typeface="Consolas"/>
              </a:rPr>
              <a:t> </a:t>
            </a:r>
            <a:endParaRPr sz="2500">
              <a:solidFill>
                <a:srgbClr val="0B5394"/>
              </a:solidFill>
              <a:latin typeface="Consolas"/>
              <a:ea typeface="Consolas"/>
              <a:cs typeface="Consolas"/>
              <a:sym typeface="Consolas"/>
            </a:endParaRPr>
          </a:p>
        </p:txBody>
      </p:sp>
      <p:sp>
        <p:nvSpPr>
          <p:cNvPr id="273" name="Google Shape;273;p46"/>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7"/>
          <p:cNvSpPr txBox="1"/>
          <p:nvPr/>
        </p:nvSpPr>
        <p:spPr>
          <a:xfrm>
            <a:off x="1654473" y="1408625"/>
            <a:ext cx="5873100" cy="1816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4F4F4"/>
              </a:buClr>
              <a:buSzPts val="2800"/>
              <a:buFont typeface="Cambria"/>
              <a:buNone/>
            </a:pPr>
            <a:r>
              <a:rPr b="0" i="0" lang="en-US" sz="3200" u="none" cap="none" strike="noStrike">
                <a:latin typeface="Helvetica Neue"/>
                <a:ea typeface="Helvetica Neue"/>
                <a:cs typeface="Helvetica Neue"/>
                <a:sym typeface="Helvetica Neue"/>
              </a:rPr>
              <a:t>Thank you!</a:t>
            </a:r>
            <a:endParaRPr b="0" i="0" sz="3200" u="none" cap="none" strike="noStrike">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4F4F4"/>
              </a:buClr>
              <a:buSzPts val="2800"/>
              <a:buFont typeface="Cambria"/>
              <a:buNone/>
            </a:pPr>
            <a:r>
              <a:t/>
            </a:r>
            <a:endParaRPr b="0" i="0" sz="2800" u="none" cap="none" strike="noStrike">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F4F4F4"/>
              </a:buClr>
              <a:buSzPts val="2800"/>
              <a:buFont typeface="Cambria"/>
              <a:buNone/>
            </a:pPr>
            <a:r>
              <a:rPr b="0" i="0" lang="en-US" sz="3000" u="none" cap="none" strike="noStrike">
                <a:solidFill>
                  <a:srgbClr val="274E13"/>
                </a:solidFill>
                <a:latin typeface="Helvetica Neue"/>
                <a:ea typeface="Helvetica Neue"/>
                <a:cs typeface="Helvetica Neue"/>
                <a:sym typeface="Helvetica Neue"/>
              </a:rPr>
              <a:t>while ( ! ( succeed = try() ) );</a:t>
            </a:r>
            <a:endParaRPr b="0" i="0" sz="3000" u="none" cap="none" strike="noStrike">
              <a:solidFill>
                <a:srgbClr val="274E13"/>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F4F4F4"/>
              </a:buClr>
              <a:buSzPts val="2800"/>
              <a:buFont typeface="Cambria"/>
              <a:buNone/>
            </a:pPr>
            <a:r>
              <a:t/>
            </a:r>
            <a:endParaRPr b="0" i="0" sz="2800" u="none" cap="none" strike="noStrike">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0"/>
          <p:cNvSpPr txBox="1"/>
          <p:nvPr>
            <p:ph type="title"/>
          </p:nvPr>
        </p:nvSpPr>
        <p:spPr>
          <a:xfrm>
            <a:off x="628650" y="45244"/>
            <a:ext cx="7886700" cy="994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Calibri"/>
              <a:buNone/>
            </a:pPr>
            <a:r>
              <a:rPr lang="en-US">
                <a:solidFill>
                  <a:srgbClr val="000000"/>
                </a:solidFill>
              </a:rPr>
              <a:t>Overview</a:t>
            </a:r>
            <a:endParaRPr b="0" sz="3600">
              <a:solidFill>
                <a:srgbClr val="000000"/>
              </a:solidFill>
              <a:latin typeface="Helvetica Neue"/>
              <a:ea typeface="Helvetica Neue"/>
              <a:cs typeface="Helvetica Neue"/>
              <a:sym typeface="Helvetica Neue"/>
            </a:endParaRPr>
          </a:p>
        </p:txBody>
      </p:sp>
      <p:sp>
        <p:nvSpPr>
          <p:cNvPr id="151" name="Google Shape;151;p30"/>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
        <p:nvSpPr>
          <p:cNvPr id="152" name="Google Shape;152;p30"/>
          <p:cNvSpPr txBox="1"/>
          <p:nvPr>
            <p:ph idx="1" type="body"/>
          </p:nvPr>
        </p:nvSpPr>
        <p:spPr>
          <a:xfrm>
            <a:off x="628650" y="988225"/>
            <a:ext cx="7886700" cy="3888600"/>
          </a:xfrm>
          <a:prstGeom prst="rect">
            <a:avLst/>
          </a:prstGeom>
          <a:noFill/>
          <a:ln>
            <a:noFill/>
          </a:ln>
        </p:spPr>
        <p:txBody>
          <a:bodyPr anchorCtr="0" anchor="t" bIns="45700" lIns="91425" spcFirstLastPara="1" rIns="91425" wrap="square" tIns="45700">
            <a:normAutofit/>
          </a:bodyPr>
          <a:lstStyle/>
          <a:p>
            <a:pPr indent="-247015" lvl="0" marL="285750" rtl="0" algn="l">
              <a:lnSpc>
                <a:spcPct val="150000"/>
              </a:lnSpc>
              <a:spcBef>
                <a:spcPts val="0"/>
              </a:spcBef>
              <a:spcAft>
                <a:spcPts val="0"/>
              </a:spcAft>
              <a:buClr>
                <a:srgbClr val="000000"/>
              </a:buClr>
              <a:buSzPts val="2090"/>
              <a:buChar char="•"/>
            </a:pPr>
            <a:r>
              <a:rPr lang="en-US" sz="2090">
                <a:solidFill>
                  <a:srgbClr val="000000"/>
                </a:solidFill>
              </a:rPr>
              <a:t>Types of Errors</a:t>
            </a:r>
            <a:endParaRPr sz="2090">
              <a:solidFill>
                <a:srgbClr val="000000"/>
              </a:solidFill>
            </a:endParaRPr>
          </a:p>
          <a:p>
            <a:pPr indent="-247015" lvl="0" marL="285750" rtl="0" algn="l">
              <a:lnSpc>
                <a:spcPct val="150000"/>
              </a:lnSpc>
              <a:spcBef>
                <a:spcPts val="0"/>
              </a:spcBef>
              <a:spcAft>
                <a:spcPts val="0"/>
              </a:spcAft>
              <a:buClr>
                <a:srgbClr val="000000"/>
              </a:buClr>
              <a:buSzPts val="2090"/>
              <a:buChar char="•"/>
            </a:pPr>
            <a:r>
              <a:rPr lang="en-US" sz="2090">
                <a:solidFill>
                  <a:srgbClr val="000000"/>
                </a:solidFill>
              </a:rPr>
              <a:t>Debugging</a:t>
            </a:r>
            <a:endParaRPr sz="2090">
              <a:solidFill>
                <a:srgbClr val="000000"/>
              </a:solidFill>
            </a:endParaRPr>
          </a:p>
          <a:p>
            <a:pPr indent="-208915" lvl="1" marL="685800" rtl="0" algn="l">
              <a:lnSpc>
                <a:spcPct val="150000"/>
              </a:lnSpc>
              <a:spcBef>
                <a:spcPts val="0"/>
              </a:spcBef>
              <a:spcAft>
                <a:spcPts val="0"/>
              </a:spcAft>
              <a:buClr>
                <a:srgbClr val="000000"/>
              </a:buClr>
              <a:buSzPts val="2090"/>
              <a:buChar char="○"/>
            </a:pPr>
            <a:r>
              <a:rPr lang="en-US" sz="2090">
                <a:solidFill>
                  <a:srgbClr val="000000"/>
                </a:solidFill>
              </a:rPr>
              <a:t>Tips</a:t>
            </a:r>
            <a:endParaRPr sz="2090">
              <a:solidFill>
                <a:srgbClr val="000000"/>
              </a:solidFill>
            </a:endParaRPr>
          </a:p>
          <a:p>
            <a:pPr indent="-208915" lvl="1" marL="685800" rtl="0" algn="l">
              <a:lnSpc>
                <a:spcPct val="150000"/>
              </a:lnSpc>
              <a:spcBef>
                <a:spcPts val="0"/>
              </a:spcBef>
              <a:spcAft>
                <a:spcPts val="0"/>
              </a:spcAft>
              <a:buClr>
                <a:srgbClr val="000000"/>
              </a:buClr>
              <a:buSzPts val="2090"/>
              <a:buChar char="○"/>
            </a:pPr>
            <a:r>
              <a:rPr lang="en-US" sz="2090">
                <a:solidFill>
                  <a:srgbClr val="000000"/>
                </a:solidFill>
              </a:rPr>
              <a:t>Techniques</a:t>
            </a:r>
            <a:endParaRPr sz="2090">
              <a:solidFill>
                <a:srgbClr val="000000"/>
              </a:solidFill>
            </a:endParaRPr>
          </a:p>
          <a:p>
            <a:pPr indent="-208915" lvl="1" marL="685800" rtl="0" algn="l">
              <a:lnSpc>
                <a:spcPct val="150000"/>
              </a:lnSpc>
              <a:spcBef>
                <a:spcPts val="0"/>
              </a:spcBef>
              <a:spcAft>
                <a:spcPts val="0"/>
              </a:spcAft>
              <a:buClr>
                <a:srgbClr val="000000"/>
              </a:buClr>
              <a:buSzPts val="2090"/>
              <a:buChar char="○"/>
            </a:pPr>
            <a:r>
              <a:rPr lang="en-US" sz="2090">
                <a:solidFill>
                  <a:srgbClr val="000000"/>
                </a:solidFill>
              </a:rPr>
              <a:t>Tools</a:t>
            </a:r>
            <a:endParaRPr sz="2090">
              <a:solidFill>
                <a:srgbClr val="000000"/>
              </a:solidFill>
            </a:endParaRPr>
          </a:p>
          <a:p>
            <a:pPr indent="-208915" lvl="1" marL="685800" rtl="0" algn="l">
              <a:lnSpc>
                <a:spcPct val="150000"/>
              </a:lnSpc>
              <a:spcBef>
                <a:spcPts val="0"/>
              </a:spcBef>
              <a:spcAft>
                <a:spcPts val="0"/>
              </a:spcAft>
              <a:buClr>
                <a:srgbClr val="000000"/>
              </a:buClr>
              <a:buSzPts val="2090"/>
              <a:buChar char="○"/>
            </a:pPr>
            <a:r>
              <a:rPr lang="en-US" sz="2090">
                <a:solidFill>
                  <a:srgbClr val="000000"/>
                </a:solidFill>
              </a:rPr>
              <a:t>Eclipse Demo</a:t>
            </a:r>
            <a:endParaRPr sz="209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1"/>
          <p:cNvSpPr txBox="1"/>
          <p:nvPr>
            <p:ph idx="1" type="body"/>
          </p:nvPr>
        </p:nvSpPr>
        <p:spPr>
          <a:xfrm>
            <a:off x="2566323" y="4411600"/>
            <a:ext cx="3929700" cy="466200"/>
          </a:xfrm>
          <a:prstGeom prst="rect">
            <a:avLst/>
          </a:prstGeom>
          <a:noFill/>
          <a:ln>
            <a:noFill/>
          </a:ln>
        </p:spPr>
        <p:txBody>
          <a:bodyPr anchorCtr="0" anchor="ctr" bIns="32750" lIns="32750" spcFirstLastPara="1" rIns="32750" wrap="square" tIns="32750">
            <a:normAutofit/>
          </a:bodyPr>
          <a:lstStyle/>
          <a:p>
            <a:pPr indent="0" lvl="0" marL="0" rtl="0" algn="l">
              <a:lnSpc>
                <a:spcPct val="100000"/>
              </a:lnSpc>
              <a:spcBef>
                <a:spcPts val="0"/>
              </a:spcBef>
              <a:spcAft>
                <a:spcPts val="0"/>
              </a:spcAft>
              <a:buClr>
                <a:srgbClr val="EBEBEB"/>
              </a:buClr>
              <a:buSzPts val="1000"/>
              <a:buFont typeface="Helvetica Neue"/>
              <a:buNone/>
            </a:pPr>
            <a:r>
              <a:rPr lang="en-US" sz="1300">
                <a:solidFill>
                  <a:srgbClr val="000000"/>
                </a:solidFill>
              </a:rPr>
              <a:t>Image courtesy of </a:t>
            </a:r>
            <a:r>
              <a:rPr lang="en-US" sz="1300" u="sng">
                <a:solidFill>
                  <a:srgbClr val="0B5394"/>
                </a:solidFill>
                <a:hlinkClick r:id="rId3">
                  <a:extLst>
                    <a:ext uri="{A12FA001-AC4F-418D-AE19-62706E023703}">
                      <ahyp:hlinkClr val="tx"/>
                    </a:ext>
                  </a:extLst>
                </a:hlinkClick>
              </a:rPr>
              <a:t>http://www.quickmeme.com</a:t>
            </a:r>
            <a:r>
              <a:rPr lang="en-US" sz="1300">
                <a:solidFill>
                  <a:srgbClr val="0B5394"/>
                </a:solidFill>
              </a:rPr>
              <a:t> </a:t>
            </a:r>
            <a:endParaRPr>
              <a:solidFill>
                <a:srgbClr val="0B5394"/>
              </a:solidFill>
            </a:endParaRPr>
          </a:p>
        </p:txBody>
      </p:sp>
      <p:pic>
        <p:nvPicPr>
          <p:cNvPr id="158" name="Google Shape;158;p31"/>
          <p:cNvPicPr preferRelativeResize="0"/>
          <p:nvPr/>
        </p:nvPicPr>
        <p:blipFill rotWithShape="1">
          <a:blip r:embed="rId4">
            <a:alphaModFix/>
          </a:blip>
          <a:srcRect b="0" l="0" r="0" t="0"/>
          <a:stretch/>
        </p:blipFill>
        <p:spPr>
          <a:xfrm>
            <a:off x="2566322" y="482051"/>
            <a:ext cx="3929549" cy="3929549"/>
          </a:xfrm>
          <a:prstGeom prst="rect">
            <a:avLst/>
          </a:prstGeom>
          <a:noFill/>
          <a:ln cap="flat" cmpd="sng" w="19050">
            <a:solidFill>
              <a:srgbClr val="999999"/>
            </a:solidFill>
            <a:prstDash val="solid"/>
            <a:round/>
            <a:headEnd len="sm" w="sm" type="none"/>
            <a:tailEnd len="sm" w="sm" type="none"/>
          </a:ln>
          <a:effectLst>
            <a:outerShdw blurRad="292100" rotWithShape="0" algn="tl" dir="2700000" dist="139700">
              <a:srgbClr val="333333">
                <a:alpha val="63529"/>
              </a:srgbClr>
            </a:outerShdw>
          </a:effectLst>
        </p:spPr>
      </p:pic>
      <p:sp>
        <p:nvSpPr>
          <p:cNvPr id="159" name="Google Shape;159;p31"/>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2"/>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Types of </a:t>
            </a:r>
            <a:r>
              <a:rPr b="0" lang="en-US" sz="3600">
                <a:solidFill>
                  <a:srgbClr val="B45F06"/>
                </a:solidFill>
              </a:rPr>
              <a:t>Erorrs</a:t>
            </a:r>
            <a:endParaRPr b="0" sz="3600">
              <a:solidFill>
                <a:srgbClr val="B45F06"/>
              </a:solidFill>
            </a:endParaRPr>
          </a:p>
        </p:txBody>
      </p:sp>
      <p:sp>
        <p:nvSpPr>
          <p:cNvPr id="165" name="Google Shape;165;p32"/>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fontScale="92500" lnSpcReduction="20000"/>
          </a:bodyPr>
          <a:lstStyle/>
          <a:p>
            <a:pPr indent="-192722" lvl="0" marL="203200" rtl="0" algn="l">
              <a:lnSpc>
                <a:spcPct val="115000"/>
              </a:lnSpc>
              <a:spcBef>
                <a:spcPts val="0"/>
              </a:spcBef>
              <a:spcAft>
                <a:spcPts val="0"/>
              </a:spcAft>
              <a:buClr>
                <a:srgbClr val="000000"/>
              </a:buClr>
              <a:buSzPct val="100000"/>
              <a:buFont typeface="Helvetica Neue"/>
              <a:buAutoNum type="arabicPeriod"/>
            </a:pPr>
            <a:r>
              <a:rPr lang="en-US">
                <a:solidFill>
                  <a:srgbClr val="B45F06"/>
                </a:solidFill>
              </a:rPr>
              <a:t>Compilation</a:t>
            </a:r>
            <a:r>
              <a:rPr lang="en-US">
                <a:solidFill>
                  <a:srgbClr val="000000"/>
                </a:solidFill>
              </a:rPr>
              <a:t> errors</a:t>
            </a:r>
            <a:endParaRPr>
              <a:solidFill>
                <a:srgbClr val="000000"/>
              </a:solidFill>
            </a:endParaRPr>
          </a:p>
          <a:p>
            <a:pPr indent="-192722" lvl="0" marL="203200" rtl="0" algn="l">
              <a:lnSpc>
                <a:spcPct val="115000"/>
              </a:lnSpc>
              <a:spcBef>
                <a:spcPts val="1000"/>
              </a:spcBef>
              <a:spcAft>
                <a:spcPts val="0"/>
              </a:spcAft>
              <a:buClr>
                <a:srgbClr val="000000"/>
              </a:buClr>
              <a:buSzPct val="100000"/>
              <a:buAutoNum type="arabicPeriod"/>
            </a:pPr>
            <a:r>
              <a:rPr lang="en-US">
                <a:solidFill>
                  <a:srgbClr val="B45F06"/>
                </a:solidFill>
              </a:rPr>
              <a:t>Runtime</a:t>
            </a:r>
            <a:r>
              <a:rPr lang="en-US">
                <a:solidFill>
                  <a:srgbClr val="000000"/>
                </a:solidFill>
              </a:rPr>
              <a:t> errors</a:t>
            </a:r>
            <a:endParaRPr>
              <a:solidFill>
                <a:srgbClr val="000000"/>
              </a:solidFill>
            </a:endParaRPr>
          </a:p>
          <a:p>
            <a:pPr indent="-192722" lvl="0" marL="203200" rtl="0" algn="l">
              <a:lnSpc>
                <a:spcPct val="115000"/>
              </a:lnSpc>
              <a:spcBef>
                <a:spcPts val="1000"/>
              </a:spcBef>
              <a:spcAft>
                <a:spcPts val="0"/>
              </a:spcAft>
              <a:buClr>
                <a:srgbClr val="000000"/>
              </a:buClr>
              <a:buSzPct val="100000"/>
              <a:buFont typeface="Helvetica Neue"/>
              <a:buAutoNum type="arabicPeriod"/>
            </a:pPr>
            <a:r>
              <a:rPr lang="en-US">
                <a:solidFill>
                  <a:srgbClr val="B45F06"/>
                </a:solidFill>
              </a:rPr>
              <a:t>Logical</a:t>
            </a:r>
            <a:r>
              <a:rPr lang="en-US">
                <a:solidFill>
                  <a:srgbClr val="000000"/>
                </a:solidFill>
              </a:rPr>
              <a:t> errors</a:t>
            </a:r>
            <a:endParaRPr>
              <a:solidFill>
                <a:srgbClr val="000000"/>
              </a:solidFill>
            </a:endParaRPr>
          </a:p>
          <a:p>
            <a:pPr indent="-223678" lvl="1" marL="628650" rtl="0" algn="l">
              <a:lnSpc>
                <a:spcPct val="115000"/>
              </a:lnSpc>
              <a:spcBef>
                <a:spcPts val="1000"/>
              </a:spcBef>
              <a:spcAft>
                <a:spcPts val="0"/>
              </a:spcAft>
              <a:buClr>
                <a:srgbClr val="000000"/>
              </a:buClr>
              <a:buSzPct val="77272"/>
              <a:buFont typeface="Helvetica Neue"/>
              <a:buChar char="●"/>
            </a:pPr>
            <a:r>
              <a:rPr i="1" lang="en-US">
                <a:solidFill>
                  <a:srgbClr val="000000"/>
                </a:solidFill>
              </a:rPr>
              <a:t>Bohrbugs</a:t>
            </a:r>
            <a:r>
              <a:rPr lang="en-US">
                <a:solidFill>
                  <a:srgbClr val="000000"/>
                </a:solidFill>
              </a:rPr>
              <a:t>: Reproducible, easy to fix</a:t>
            </a:r>
            <a:endParaRPr>
              <a:solidFill>
                <a:srgbClr val="000000"/>
              </a:solidFill>
            </a:endParaRPr>
          </a:p>
          <a:p>
            <a:pPr indent="-223678" lvl="1" marL="628650" rtl="0" algn="l">
              <a:lnSpc>
                <a:spcPct val="115000"/>
              </a:lnSpc>
              <a:spcBef>
                <a:spcPts val="1000"/>
              </a:spcBef>
              <a:spcAft>
                <a:spcPts val="0"/>
              </a:spcAft>
              <a:buClr>
                <a:srgbClr val="000000"/>
              </a:buClr>
              <a:buSzPct val="77272"/>
              <a:buFont typeface="Helvetica Neue"/>
              <a:buChar char="●"/>
            </a:pPr>
            <a:r>
              <a:rPr i="1" lang="en-US">
                <a:solidFill>
                  <a:srgbClr val="000000"/>
                </a:solidFill>
              </a:rPr>
              <a:t>Heisenbugs</a:t>
            </a:r>
            <a:r>
              <a:rPr lang="en-US">
                <a:solidFill>
                  <a:srgbClr val="000000"/>
                </a:solidFill>
              </a:rPr>
              <a:t>: Difficult to reproduce; bugs change their behavior when you try to debug, probe, or isolate</a:t>
            </a:r>
            <a:endParaRPr>
              <a:solidFill>
                <a:srgbClr val="000000"/>
              </a:solidFill>
            </a:endParaRPr>
          </a:p>
          <a:p>
            <a:pPr indent="-223678" lvl="1" marL="628650" rtl="0" algn="l">
              <a:lnSpc>
                <a:spcPct val="115000"/>
              </a:lnSpc>
              <a:spcBef>
                <a:spcPts val="1000"/>
              </a:spcBef>
              <a:spcAft>
                <a:spcPts val="0"/>
              </a:spcAft>
              <a:buClr>
                <a:srgbClr val="000000"/>
              </a:buClr>
              <a:buSzPct val="77272"/>
              <a:buFont typeface="Helvetica Neue"/>
              <a:buChar char="●"/>
            </a:pPr>
            <a:r>
              <a:rPr i="1" lang="en-US">
                <a:solidFill>
                  <a:srgbClr val="000000"/>
                </a:solidFill>
              </a:rPr>
              <a:t>Mandelbugs</a:t>
            </a:r>
            <a:r>
              <a:rPr lang="en-US">
                <a:solidFill>
                  <a:srgbClr val="000000"/>
                </a:solidFill>
              </a:rPr>
              <a:t>: Too complex, chaotic</a:t>
            </a:r>
            <a:endParaRPr>
              <a:solidFill>
                <a:srgbClr val="000000"/>
              </a:solidFill>
            </a:endParaRPr>
          </a:p>
          <a:p>
            <a:pPr indent="-223678" lvl="1" marL="628650" rtl="0" algn="l">
              <a:lnSpc>
                <a:spcPct val="115000"/>
              </a:lnSpc>
              <a:spcBef>
                <a:spcPts val="1000"/>
              </a:spcBef>
              <a:spcAft>
                <a:spcPts val="1000"/>
              </a:spcAft>
              <a:buClr>
                <a:srgbClr val="000000"/>
              </a:buClr>
              <a:buSzPct val="77272"/>
              <a:buFont typeface="Helvetica Neue"/>
              <a:buChar char="●"/>
            </a:pPr>
            <a:r>
              <a:rPr i="1" lang="en-US">
                <a:solidFill>
                  <a:srgbClr val="000000"/>
                </a:solidFill>
              </a:rPr>
              <a:t>Schroedinbug</a:t>
            </a:r>
            <a:r>
              <a:rPr lang="en-US">
                <a:solidFill>
                  <a:srgbClr val="000000"/>
                </a:solidFill>
              </a:rPr>
              <a:t>: Aren’t visible until you observe</a:t>
            </a:r>
            <a:endParaRPr>
              <a:solidFill>
                <a:srgbClr val="000000"/>
              </a:solidFill>
            </a:endParaRPr>
          </a:p>
        </p:txBody>
      </p:sp>
      <p:sp>
        <p:nvSpPr>
          <p:cNvPr id="166" name="Google Shape;166;p32"/>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3"/>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a:t>
            </a:r>
            <a:endParaRPr b="0" sz="3600">
              <a:solidFill>
                <a:srgbClr val="000000"/>
              </a:solidFill>
            </a:endParaRPr>
          </a:p>
        </p:txBody>
      </p:sp>
      <p:sp>
        <p:nvSpPr>
          <p:cNvPr id="172" name="Google Shape;172;p33"/>
          <p:cNvSpPr txBox="1"/>
          <p:nvPr>
            <p:ph idx="1" type="body"/>
          </p:nvPr>
        </p:nvSpPr>
        <p:spPr>
          <a:xfrm>
            <a:off x="535775" y="1101176"/>
            <a:ext cx="8072400" cy="2459700"/>
          </a:xfrm>
          <a:prstGeom prst="rect">
            <a:avLst/>
          </a:prstGeom>
          <a:noFill/>
          <a:ln>
            <a:noFill/>
          </a:ln>
        </p:spPr>
        <p:txBody>
          <a:bodyPr anchorCtr="0" anchor="ctr" bIns="32750" lIns="32750" spcFirstLastPara="1" rIns="32750" wrap="square" tIns="32750">
            <a:normAutofit/>
          </a:bodyPr>
          <a:lstStyle/>
          <a:p>
            <a:pPr indent="0" lvl="0" marL="0" rtl="0" algn="ctr">
              <a:lnSpc>
                <a:spcPct val="110000"/>
              </a:lnSpc>
              <a:spcBef>
                <a:spcPts val="0"/>
              </a:spcBef>
              <a:spcAft>
                <a:spcPts val="0"/>
              </a:spcAft>
              <a:buClr>
                <a:srgbClr val="FFFFFF"/>
              </a:buClr>
              <a:buSzPts val="2300"/>
              <a:buFont typeface="Helvetica Neue"/>
              <a:buNone/>
            </a:pPr>
            <a:r>
              <a:rPr i="1" lang="en-US">
                <a:solidFill>
                  <a:srgbClr val="000000"/>
                </a:solidFill>
              </a:rPr>
              <a:t>“Debugging is the process of </a:t>
            </a:r>
            <a:r>
              <a:rPr i="1" lang="en-US">
                <a:solidFill>
                  <a:srgbClr val="B45F06"/>
                </a:solidFill>
              </a:rPr>
              <a:t>finding</a:t>
            </a:r>
            <a:r>
              <a:rPr i="1" lang="en-US">
                <a:solidFill>
                  <a:srgbClr val="000000"/>
                </a:solidFill>
              </a:rPr>
              <a:t> and </a:t>
            </a:r>
            <a:r>
              <a:rPr i="1" lang="en-US">
                <a:solidFill>
                  <a:srgbClr val="B45F06"/>
                </a:solidFill>
              </a:rPr>
              <a:t>resolving</a:t>
            </a:r>
            <a:r>
              <a:rPr i="1" lang="en-US">
                <a:solidFill>
                  <a:srgbClr val="000000"/>
                </a:solidFill>
              </a:rPr>
              <a:t> defects that prevent the correct operation of a computer software or a system.”</a:t>
            </a:r>
            <a:endParaRPr i="1">
              <a:solidFill>
                <a:srgbClr val="000000"/>
              </a:solidFill>
            </a:endParaRPr>
          </a:p>
          <a:p>
            <a:pPr indent="0" lvl="0" marL="0" rtl="0" algn="r">
              <a:lnSpc>
                <a:spcPct val="100000"/>
              </a:lnSpc>
              <a:spcBef>
                <a:spcPts val="1000"/>
              </a:spcBef>
              <a:spcAft>
                <a:spcPts val="0"/>
              </a:spcAft>
              <a:buClr>
                <a:srgbClr val="EBEBEB"/>
              </a:buClr>
              <a:buSzPts val="1800"/>
              <a:buFont typeface="Helvetica Neue"/>
              <a:buNone/>
            </a:pPr>
            <a:r>
              <a:rPr lang="en-US" sz="1800">
                <a:solidFill>
                  <a:srgbClr val="000000"/>
                </a:solidFill>
              </a:rPr>
              <a:t>— Wikipedia</a:t>
            </a:r>
            <a:endParaRPr>
              <a:solidFill>
                <a:srgbClr val="000000"/>
              </a:solidFill>
            </a:endParaRPr>
          </a:p>
        </p:txBody>
      </p:sp>
      <p:sp>
        <p:nvSpPr>
          <p:cNvPr id="173" name="Google Shape;173;p33"/>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4"/>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a:t>
            </a:r>
            <a:r>
              <a:rPr b="0" lang="en-US" sz="3600">
                <a:solidFill>
                  <a:srgbClr val="000000"/>
                </a:solidFill>
              </a:rPr>
              <a:t>—</a:t>
            </a:r>
            <a:r>
              <a:rPr b="0" i="0" lang="en-US" sz="3600" u="none" cap="none" strike="noStrike">
                <a:solidFill>
                  <a:srgbClr val="000000"/>
                </a:solidFill>
              </a:rPr>
              <a:t> it’s hard</a:t>
            </a:r>
            <a:endParaRPr b="0" sz="3600">
              <a:solidFill>
                <a:srgbClr val="000000"/>
              </a:solidFill>
            </a:endParaRPr>
          </a:p>
        </p:txBody>
      </p:sp>
      <p:sp>
        <p:nvSpPr>
          <p:cNvPr id="179" name="Google Shape;179;p34"/>
          <p:cNvSpPr txBox="1"/>
          <p:nvPr>
            <p:ph idx="1" type="body"/>
          </p:nvPr>
        </p:nvSpPr>
        <p:spPr>
          <a:xfrm>
            <a:off x="535781" y="1272480"/>
            <a:ext cx="8072400" cy="3355200"/>
          </a:xfrm>
          <a:prstGeom prst="rect">
            <a:avLst/>
          </a:prstGeom>
          <a:noFill/>
          <a:ln>
            <a:noFill/>
          </a:ln>
        </p:spPr>
        <p:txBody>
          <a:bodyPr anchorCtr="0" anchor="ctr" bIns="32750" lIns="32750" spcFirstLastPara="1" rIns="32750" wrap="square" tIns="32750">
            <a:normAutofit/>
          </a:bodyPr>
          <a:lstStyle/>
          <a:p>
            <a:pPr indent="-273050" lvl="0" marL="279400" rtl="0" algn="l">
              <a:lnSpc>
                <a:spcPct val="110000"/>
              </a:lnSpc>
              <a:spcBef>
                <a:spcPts val="0"/>
              </a:spcBef>
              <a:spcAft>
                <a:spcPts val="0"/>
              </a:spcAft>
              <a:buClr>
                <a:srgbClr val="000000"/>
              </a:buClr>
              <a:buSzPts val="1700"/>
              <a:buFont typeface="Helvetica Neue"/>
              <a:buChar char="•"/>
            </a:pPr>
            <a:r>
              <a:rPr lang="en-US">
                <a:solidFill>
                  <a:srgbClr val="000000"/>
                </a:solidFill>
              </a:rPr>
              <a:t>No obvious relationship — manifestation and cause</a:t>
            </a:r>
            <a:endParaRPr>
              <a:solidFill>
                <a:srgbClr val="000000"/>
              </a:solidFill>
            </a:endParaRPr>
          </a:p>
          <a:p>
            <a:pPr indent="-273050" lvl="0" marL="279400" rtl="0" algn="l">
              <a:lnSpc>
                <a:spcPct val="110000"/>
              </a:lnSpc>
              <a:spcBef>
                <a:spcPts val="0"/>
              </a:spcBef>
              <a:spcAft>
                <a:spcPts val="0"/>
              </a:spcAft>
              <a:buClr>
                <a:srgbClr val="000000"/>
              </a:buClr>
              <a:buSzPts val="1700"/>
              <a:buFont typeface="Helvetica Neue"/>
              <a:buChar char="•"/>
            </a:pPr>
            <a:r>
              <a:rPr lang="en-US">
                <a:solidFill>
                  <a:srgbClr val="000000"/>
                </a:solidFill>
              </a:rPr>
              <a:t>Difficult to reproduce </a:t>
            </a:r>
            <a:endParaRPr>
              <a:solidFill>
                <a:srgbClr val="000000"/>
              </a:solidFill>
            </a:endParaRPr>
          </a:p>
          <a:p>
            <a:pPr indent="-273050" lvl="1" marL="533400" rtl="0" algn="l">
              <a:lnSpc>
                <a:spcPct val="110000"/>
              </a:lnSpc>
              <a:spcBef>
                <a:spcPts val="600"/>
              </a:spcBef>
              <a:spcAft>
                <a:spcPts val="0"/>
              </a:spcAft>
              <a:buClr>
                <a:srgbClr val="000000"/>
              </a:buClr>
              <a:buSzPts val="1700"/>
              <a:buFont typeface="Helvetica Neue"/>
              <a:buChar char="○"/>
            </a:pPr>
            <a:r>
              <a:rPr lang="en-US">
                <a:solidFill>
                  <a:srgbClr val="000000"/>
                </a:solidFill>
              </a:rPr>
              <a:t>depending on environment, </a:t>
            </a:r>
            <a:endParaRPr>
              <a:solidFill>
                <a:srgbClr val="000000"/>
              </a:solidFill>
            </a:endParaRPr>
          </a:p>
          <a:p>
            <a:pPr indent="-273050" lvl="1" marL="533400" rtl="0" algn="l">
              <a:lnSpc>
                <a:spcPct val="110000"/>
              </a:lnSpc>
              <a:spcBef>
                <a:spcPts val="600"/>
              </a:spcBef>
              <a:spcAft>
                <a:spcPts val="0"/>
              </a:spcAft>
              <a:buClr>
                <a:srgbClr val="000000"/>
              </a:buClr>
              <a:buSzPts val="1700"/>
              <a:buFont typeface="Helvetica Neue"/>
              <a:buChar char="○"/>
            </a:pPr>
            <a:r>
              <a:rPr lang="en-US">
                <a:solidFill>
                  <a:srgbClr val="000000"/>
                </a:solidFill>
              </a:rPr>
              <a:t>input sequence,</a:t>
            </a:r>
            <a:endParaRPr>
              <a:solidFill>
                <a:srgbClr val="000000"/>
              </a:solidFill>
            </a:endParaRPr>
          </a:p>
          <a:p>
            <a:pPr indent="-273050" lvl="1" marL="533400" rtl="0" algn="l">
              <a:lnSpc>
                <a:spcPct val="110000"/>
              </a:lnSpc>
              <a:spcBef>
                <a:spcPts val="600"/>
              </a:spcBef>
              <a:spcAft>
                <a:spcPts val="0"/>
              </a:spcAft>
              <a:buClr>
                <a:srgbClr val="000000"/>
              </a:buClr>
              <a:buSzPts val="1700"/>
              <a:buFont typeface="Helvetica Neue"/>
              <a:buChar char="○"/>
            </a:pPr>
            <a:r>
              <a:rPr lang="en-US">
                <a:solidFill>
                  <a:srgbClr val="000000"/>
                </a:solidFill>
              </a:rPr>
              <a:t>input quality,</a:t>
            </a:r>
            <a:endParaRPr>
              <a:solidFill>
                <a:srgbClr val="000000"/>
              </a:solidFill>
            </a:endParaRPr>
          </a:p>
          <a:p>
            <a:pPr indent="-273050" lvl="1" marL="533400" rtl="0" algn="l">
              <a:lnSpc>
                <a:spcPct val="110000"/>
              </a:lnSpc>
              <a:spcBef>
                <a:spcPts val="600"/>
              </a:spcBef>
              <a:spcAft>
                <a:spcPts val="0"/>
              </a:spcAft>
              <a:buClr>
                <a:srgbClr val="000000"/>
              </a:buClr>
              <a:buSzPts val="1700"/>
              <a:buFont typeface="Helvetica Neue"/>
              <a:buChar char="○"/>
            </a:pPr>
            <a:r>
              <a:rPr lang="en-US">
                <a:solidFill>
                  <a:srgbClr val="000000"/>
                </a:solidFill>
              </a:rPr>
              <a:t>multi-threaded programs,</a:t>
            </a:r>
            <a:endParaRPr>
              <a:solidFill>
                <a:srgbClr val="000000"/>
              </a:solidFill>
            </a:endParaRPr>
          </a:p>
          <a:p>
            <a:pPr indent="-273050" lvl="1" marL="533400" rtl="0" algn="l">
              <a:lnSpc>
                <a:spcPct val="110000"/>
              </a:lnSpc>
              <a:spcBef>
                <a:spcPts val="600"/>
              </a:spcBef>
              <a:spcAft>
                <a:spcPts val="0"/>
              </a:spcAft>
              <a:buClr>
                <a:srgbClr val="000000"/>
              </a:buClr>
              <a:buSzPts val="1700"/>
              <a:buFont typeface="Helvetica Neue"/>
              <a:buChar char="○"/>
            </a:pPr>
            <a:r>
              <a:rPr lang="en-US">
                <a:solidFill>
                  <a:srgbClr val="000000"/>
                </a:solidFill>
              </a:rPr>
              <a:t>…</a:t>
            </a:r>
            <a:endParaRPr>
              <a:solidFill>
                <a:srgbClr val="000000"/>
              </a:solidFill>
            </a:endParaRPr>
          </a:p>
        </p:txBody>
      </p:sp>
      <p:sp>
        <p:nvSpPr>
          <p:cNvPr id="180" name="Google Shape;180;p34"/>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35"/>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and Testing</a:t>
            </a:r>
            <a:endParaRPr b="0" sz="3600">
              <a:solidFill>
                <a:srgbClr val="000000"/>
              </a:solidFill>
            </a:endParaRPr>
          </a:p>
        </p:txBody>
      </p:sp>
      <p:sp>
        <p:nvSpPr>
          <p:cNvPr id="186" name="Google Shape;186;p35"/>
          <p:cNvSpPr txBox="1"/>
          <p:nvPr>
            <p:ph idx="1" type="body"/>
          </p:nvPr>
        </p:nvSpPr>
        <p:spPr>
          <a:xfrm>
            <a:off x="535781" y="1272480"/>
            <a:ext cx="8072400" cy="712200"/>
          </a:xfrm>
          <a:prstGeom prst="rect">
            <a:avLst/>
          </a:prstGeom>
          <a:noFill/>
          <a:ln>
            <a:noFill/>
          </a:ln>
        </p:spPr>
        <p:txBody>
          <a:bodyPr anchorCtr="0" anchor="ctr" bIns="32750" lIns="32750" spcFirstLastPara="1" rIns="32750" wrap="square" tIns="32750">
            <a:normAutofit/>
          </a:bodyPr>
          <a:lstStyle/>
          <a:p>
            <a:pPr indent="-273050" lvl="0" marL="279400" rtl="0" algn="l">
              <a:lnSpc>
                <a:spcPct val="110000"/>
              </a:lnSpc>
              <a:spcBef>
                <a:spcPts val="0"/>
              </a:spcBef>
              <a:spcAft>
                <a:spcPts val="0"/>
              </a:spcAft>
              <a:buClr>
                <a:srgbClr val="000000"/>
              </a:buClr>
              <a:buSzPts val="1700"/>
              <a:buFont typeface="Helvetica Neue"/>
              <a:buChar char="•"/>
            </a:pPr>
            <a:r>
              <a:rPr b="1" lang="en-US" sz="2300">
                <a:solidFill>
                  <a:srgbClr val="000000"/>
                </a:solidFill>
                <a:latin typeface="Helvetica Neue"/>
                <a:ea typeface="Helvetica Neue"/>
                <a:cs typeface="Helvetica Neue"/>
                <a:sym typeface="Helvetica Neue"/>
              </a:rPr>
              <a:t>Debugging and Testing </a:t>
            </a:r>
            <a:r>
              <a:rPr b="1" lang="en-US" sz="2300">
                <a:solidFill>
                  <a:srgbClr val="000000"/>
                </a:solidFill>
              </a:rPr>
              <a:t>—</a:t>
            </a:r>
            <a:r>
              <a:rPr b="1" lang="en-US" sz="2300">
                <a:solidFill>
                  <a:srgbClr val="000000"/>
                </a:solidFill>
                <a:latin typeface="Helvetica Neue"/>
                <a:ea typeface="Helvetica Neue"/>
                <a:cs typeface="Helvetica Neue"/>
                <a:sym typeface="Helvetica Neue"/>
              </a:rPr>
              <a:t> go hand in hand</a:t>
            </a:r>
            <a:endParaRPr b="1">
              <a:solidFill>
                <a:srgbClr val="000000"/>
              </a:solidFill>
            </a:endParaRPr>
          </a:p>
        </p:txBody>
      </p:sp>
      <p:sp>
        <p:nvSpPr>
          <p:cNvPr id="187" name="Google Shape;187;p35"/>
          <p:cNvSpPr/>
          <p:nvPr/>
        </p:nvSpPr>
        <p:spPr>
          <a:xfrm>
            <a:off x="3004582" y="3268424"/>
            <a:ext cx="721800" cy="354300"/>
          </a:xfrm>
          <a:prstGeom prst="rect">
            <a:avLst/>
          </a:prstGeom>
          <a:noFill/>
          <a:ln>
            <a:noFill/>
          </a:ln>
        </p:spPr>
        <p:txBody>
          <a:bodyPr anchorCtr="0" anchor="ctr" bIns="32750" lIns="32750" spcFirstLastPara="1" rIns="32750" wrap="square" tIns="32750">
            <a:noAutofit/>
          </a:bodyPr>
          <a:lstStyle/>
          <a:p>
            <a:pPr indent="0" lvl="0" marL="0" marR="0" rtl="0" algn="ctr">
              <a:lnSpc>
                <a:spcPct val="100000"/>
              </a:lnSpc>
              <a:spcBef>
                <a:spcPts val="0"/>
              </a:spcBef>
              <a:spcAft>
                <a:spcPts val="0"/>
              </a:spcAft>
              <a:buClr>
                <a:srgbClr val="EBEBEB"/>
              </a:buClr>
              <a:buSzPts val="2400"/>
              <a:buFont typeface="Helvetica Neue"/>
              <a:buNone/>
            </a:pPr>
            <a:r>
              <a:rPr b="0" i="0" lang="en-US" sz="2400" u="none" cap="none" strike="noStrike">
                <a:latin typeface="Helvetica Neue"/>
                <a:ea typeface="Helvetica Neue"/>
                <a:cs typeface="Helvetica Neue"/>
                <a:sym typeface="Helvetica Neue"/>
              </a:rPr>
              <a:t>Test</a:t>
            </a:r>
            <a:endParaRPr b="0" i="0" sz="900" u="none" cap="none" strike="noStrike">
              <a:latin typeface="Arial"/>
              <a:ea typeface="Arial"/>
              <a:cs typeface="Arial"/>
              <a:sym typeface="Arial"/>
            </a:endParaRPr>
          </a:p>
        </p:txBody>
      </p:sp>
      <p:sp>
        <p:nvSpPr>
          <p:cNvPr id="188" name="Google Shape;188;p35"/>
          <p:cNvSpPr/>
          <p:nvPr/>
        </p:nvSpPr>
        <p:spPr>
          <a:xfrm>
            <a:off x="4922158" y="2273430"/>
            <a:ext cx="1117500" cy="354300"/>
          </a:xfrm>
          <a:prstGeom prst="rect">
            <a:avLst/>
          </a:prstGeom>
          <a:noFill/>
          <a:ln>
            <a:noFill/>
          </a:ln>
        </p:spPr>
        <p:txBody>
          <a:bodyPr anchorCtr="0" anchor="ctr" bIns="32750" lIns="32750" spcFirstLastPara="1" rIns="32750" wrap="square" tIns="32750">
            <a:noAutofit/>
          </a:bodyPr>
          <a:lstStyle/>
          <a:p>
            <a:pPr indent="0" lvl="0" marL="0" marR="0" rtl="0" algn="ctr">
              <a:lnSpc>
                <a:spcPct val="100000"/>
              </a:lnSpc>
              <a:spcBef>
                <a:spcPts val="0"/>
              </a:spcBef>
              <a:spcAft>
                <a:spcPts val="0"/>
              </a:spcAft>
              <a:buClr>
                <a:srgbClr val="EBEBEB"/>
              </a:buClr>
              <a:buSzPts val="2400"/>
              <a:buFont typeface="Helvetica Neue"/>
              <a:buNone/>
            </a:pPr>
            <a:r>
              <a:rPr b="0" i="0" lang="en-US" sz="2400" u="none" cap="none" strike="noStrike">
                <a:latin typeface="Helvetica Neue"/>
                <a:ea typeface="Helvetica Neue"/>
                <a:cs typeface="Helvetica Neue"/>
                <a:sym typeface="Helvetica Neue"/>
              </a:rPr>
              <a:t>Debug</a:t>
            </a:r>
            <a:endParaRPr b="0" i="0" sz="900" u="none" cap="none" strike="noStrike">
              <a:latin typeface="Arial"/>
              <a:ea typeface="Arial"/>
              <a:cs typeface="Arial"/>
              <a:sym typeface="Arial"/>
            </a:endParaRPr>
          </a:p>
        </p:txBody>
      </p:sp>
      <p:sp>
        <p:nvSpPr>
          <p:cNvPr id="189" name="Google Shape;189;p35"/>
          <p:cNvSpPr/>
          <p:nvPr/>
        </p:nvSpPr>
        <p:spPr>
          <a:xfrm>
            <a:off x="5395697" y="3959731"/>
            <a:ext cx="545700" cy="354300"/>
          </a:xfrm>
          <a:prstGeom prst="rect">
            <a:avLst/>
          </a:prstGeom>
          <a:noFill/>
          <a:ln>
            <a:noFill/>
          </a:ln>
        </p:spPr>
        <p:txBody>
          <a:bodyPr anchorCtr="0" anchor="ctr" bIns="32750" lIns="32750" spcFirstLastPara="1" rIns="32750" wrap="square" tIns="32750">
            <a:noAutofit/>
          </a:bodyPr>
          <a:lstStyle/>
          <a:p>
            <a:pPr indent="0" lvl="0" marL="0" marR="0" rtl="0" algn="ctr">
              <a:lnSpc>
                <a:spcPct val="100000"/>
              </a:lnSpc>
              <a:spcBef>
                <a:spcPts val="0"/>
              </a:spcBef>
              <a:spcAft>
                <a:spcPts val="0"/>
              </a:spcAft>
              <a:buClr>
                <a:srgbClr val="EBEBEB"/>
              </a:buClr>
              <a:buSzPts val="2400"/>
              <a:buFont typeface="Helvetica Neue"/>
              <a:buNone/>
            </a:pPr>
            <a:r>
              <a:rPr b="0" i="0" lang="en-US" sz="2400" u="none" cap="none" strike="noStrike">
                <a:latin typeface="Helvetica Neue"/>
                <a:ea typeface="Helvetica Neue"/>
                <a:cs typeface="Helvetica Neue"/>
                <a:sym typeface="Helvetica Neue"/>
              </a:rPr>
              <a:t>Fix</a:t>
            </a:r>
            <a:endParaRPr b="0" i="0" sz="900" u="none" cap="none" strike="noStrike">
              <a:latin typeface="Arial"/>
              <a:ea typeface="Arial"/>
              <a:cs typeface="Arial"/>
              <a:sym typeface="Arial"/>
            </a:endParaRPr>
          </a:p>
        </p:txBody>
      </p:sp>
      <p:pic>
        <p:nvPicPr>
          <p:cNvPr id="190" name="Google Shape;190;p35"/>
          <p:cNvPicPr preferRelativeResize="0"/>
          <p:nvPr/>
        </p:nvPicPr>
        <p:blipFill rotWithShape="1">
          <a:blip r:embed="rId3">
            <a:alphaModFix/>
          </a:blip>
          <a:srcRect b="0" l="0" r="0" t="0"/>
          <a:stretch/>
        </p:blipFill>
        <p:spPr>
          <a:xfrm>
            <a:off x="3279314" y="2342974"/>
            <a:ext cx="1139093" cy="953127"/>
          </a:xfrm>
          <a:prstGeom prst="rect">
            <a:avLst/>
          </a:prstGeom>
          <a:noFill/>
          <a:ln>
            <a:noFill/>
          </a:ln>
        </p:spPr>
      </p:pic>
      <p:pic>
        <p:nvPicPr>
          <p:cNvPr id="191" name="Google Shape;191;p35"/>
          <p:cNvPicPr preferRelativeResize="0"/>
          <p:nvPr/>
        </p:nvPicPr>
        <p:blipFill rotWithShape="1">
          <a:blip r:embed="rId4">
            <a:alphaModFix/>
          </a:blip>
          <a:srcRect b="0" l="0" r="0" t="0"/>
          <a:stretch/>
        </p:blipFill>
        <p:spPr>
          <a:xfrm>
            <a:off x="5743649" y="2676324"/>
            <a:ext cx="395767" cy="1256689"/>
          </a:xfrm>
          <a:prstGeom prst="rect">
            <a:avLst/>
          </a:prstGeom>
          <a:noFill/>
          <a:ln>
            <a:noFill/>
          </a:ln>
        </p:spPr>
      </p:pic>
      <p:pic>
        <p:nvPicPr>
          <p:cNvPr id="192" name="Google Shape;192;p35"/>
          <p:cNvPicPr preferRelativeResize="0"/>
          <p:nvPr/>
        </p:nvPicPr>
        <p:blipFill rotWithShape="1">
          <a:blip r:embed="rId5">
            <a:alphaModFix/>
          </a:blip>
          <a:srcRect b="0" l="0" r="0" t="0"/>
          <a:stretch/>
        </p:blipFill>
        <p:spPr>
          <a:xfrm>
            <a:off x="3356650" y="3648695"/>
            <a:ext cx="1377300" cy="735359"/>
          </a:xfrm>
          <a:prstGeom prst="rect">
            <a:avLst/>
          </a:prstGeom>
          <a:noFill/>
          <a:ln>
            <a:noFill/>
          </a:ln>
        </p:spPr>
      </p:pic>
      <p:sp>
        <p:nvSpPr>
          <p:cNvPr id="193" name="Google Shape;193;p35"/>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6"/>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4100" u="none" cap="none" strike="noStrike">
                <a:solidFill>
                  <a:srgbClr val="000000"/>
                </a:solidFill>
              </a:rPr>
              <a:t>Some tips</a:t>
            </a:r>
            <a:endParaRPr b="0">
              <a:solidFill>
                <a:srgbClr val="000000"/>
              </a:solidFill>
            </a:endParaRPr>
          </a:p>
        </p:txBody>
      </p:sp>
      <p:sp>
        <p:nvSpPr>
          <p:cNvPr id="199" name="Google Shape;199;p36"/>
          <p:cNvSpPr txBox="1"/>
          <p:nvPr>
            <p:ph idx="1" type="body"/>
          </p:nvPr>
        </p:nvSpPr>
        <p:spPr>
          <a:xfrm>
            <a:off x="535781" y="1043880"/>
            <a:ext cx="8072400" cy="3355200"/>
          </a:xfrm>
          <a:prstGeom prst="rect">
            <a:avLst/>
          </a:prstGeom>
          <a:noFill/>
          <a:ln>
            <a:noFill/>
          </a:ln>
        </p:spPr>
        <p:txBody>
          <a:bodyPr anchorCtr="0" anchor="ctr" bIns="32750" lIns="32750" spcFirstLastPara="1" rIns="32750" wrap="square" tIns="32750">
            <a:normAutofit/>
          </a:bodyPr>
          <a:lstStyle/>
          <a:p>
            <a:pPr indent="-273050" lvl="0" marL="279400" rtl="0" algn="l">
              <a:lnSpc>
                <a:spcPct val="110000"/>
              </a:lnSpc>
              <a:spcBef>
                <a:spcPts val="0"/>
              </a:spcBef>
              <a:spcAft>
                <a:spcPts val="0"/>
              </a:spcAft>
              <a:buClr>
                <a:srgbClr val="000000"/>
              </a:buClr>
              <a:buSzPts val="1700"/>
              <a:buFont typeface="Helvetica Neue"/>
              <a:buChar char="•"/>
            </a:pPr>
            <a:r>
              <a:rPr b="0" lang="en-US">
                <a:solidFill>
                  <a:srgbClr val="B45F06"/>
                </a:solidFill>
              </a:rPr>
              <a:t>“Magic”</a:t>
            </a:r>
            <a:r>
              <a:rPr b="0" lang="en-US">
                <a:solidFill>
                  <a:srgbClr val="000000"/>
                </a:solidFill>
              </a:rPr>
              <a:t> where you don't know how it works</a:t>
            </a:r>
            <a:r>
              <a:rPr lang="en-US">
                <a:solidFill>
                  <a:srgbClr val="000000"/>
                </a:solidFill>
              </a:rPr>
              <a:t> is dangerous!</a:t>
            </a:r>
            <a:endParaRPr>
              <a:solidFill>
                <a:srgbClr val="000000"/>
              </a:solidFill>
            </a:endParaRPr>
          </a:p>
          <a:p>
            <a:pPr indent="-273050" lvl="0" marL="279400" rtl="0" algn="l">
              <a:lnSpc>
                <a:spcPct val="110000"/>
              </a:lnSpc>
              <a:spcBef>
                <a:spcPts val="1300"/>
              </a:spcBef>
              <a:spcAft>
                <a:spcPts val="0"/>
              </a:spcAft>
              <a:buClr>
                <a:srgbClr val="000000"/>
              </a:buClr>
              <a:buSzPts val="1700"/>
              <a:buFont typeface="Helvetica Neue"/>
              <a:buChar char="•"/>
            </a:pPr>
            <a:r>
              <a:rPr lang="en-US">
                <a:solidFill>
                  <a:srgbClr val="000000"/>
                </a:solidFill>
              </a:rPr>
              <a:t>Write </a:t>
            </a:r>
            <a:r>
              <a:rPr lang="en-US">
                <a:solidFill>
                  <a:srgbClr val="B45F06"/>
                </a:solidFill>
              </a:rPr>
              <a:t>comprehensive tests</a:t>
            </a:r>
            <a:r>
              <a:rPr lang="en-US">
                <a:solidFill>
                  <a:srgbClr val="000000"/>
                </a:solidFill>
              </a:rPr>
              <a:t> covering boundary conditions and all possible cases.</a:t>
            </a:r>
            <a:endParaRPr>
              <a:solidFill>
                <a:srgbClr val="000000"/>
              </a:solidFill>
            </a:endParaRPr>
          </a:p>
          <a:p>
            <a:pPr indent="-273050" lvl="0" marL="279400" rtl="0" algn="l">
              <a:lnSpc>
                <a:spcPct val="110000"/>
              </a:lnSpc>
              <a:spcBef>
                <a:spcPts val="1300"/>
              </a:spcBef>
              <a:spcAft>
                <a:spcPts val="0"/>
              </a:spcAft>
              <a:buClr>
                <a:srgbClr val="000000"/>
              </a:buClr>
              <a:buSzPts val="1700"/>
              <a:buFont typeface="Helvetica Neue"/>
              <a:buChar char="•"/>
            </a:pPr>
            <a:r>
              <a:rPr lang="en-US">
                <a:solidFill>
                  <a:srgbClr val="B45F06"/>
                </a:solidFill>
              </a:rPr>
              <a:t>Error messages</a:t>
            </a:r>
            <a:r>
              <a:rPr lang="en-US">
                <a:solidFill>
                  <a:srgbClr val="000000"/>
                </a:solidFill>
              </a:rPr>
              <a:t> could be misleading.</a:t>
            </a:r>
            <a:endParaRPr>
              <a:solidFill>
                <a:srgbClr val="000000"/>
              </a:solidFill>
            </a:endParaRPr>
          </a:p>
          <a:p>
            <a:pPr indent="-273050" lvl="0" marL="279400" rtl="0" algn="l">
              <a:lnSpc>
                <a:spcPct val="110000"/>
              </a:lnSpc>
              <a:spcBef>
                <a:spcPts val="1300"/>
              </a:spcBef>
              <a:spcAft>
                <a:spcPts val="0"/>
              </a:spcAft>
              <a:buClr>
                <a:srgbClr val="000000"/>
              </a:buClr>
              <a:buSzPts val="1700"/>
              <a:buFont typeface="Helvetica Neue"/>
              <a:buChar char="•"/>
            </a:pPr>
            <a:r>
              <a:rPr lang="en-US">
                <a:solidFill>
                  <a:srgbClr val="B45F06"/>
                </a:solidFill>
              </a:rPr>
              <a:t>Comments/Documentation</a:t>
            </a:r>
            <a:r>
              <a:rPr lang="en-US">
                <a:solidFill>
                  <a:srgbClr val="000000"/>
                </a:solidFill>
              </a:rPr>
              <a:t> could be obsolete.</a:t>
            </a:r>
            <a:endParaRPr>
              <a:solidFill>
                <a:srgbClr val="000000"/>
              </a:solidFill>
            </a:endParaRPr>
          </a:p>
          <a:p>
            <a:pPr indent="-273050" lvl="0" marL="279400" rtl="0" algn="l">
              <a:lnSpc>
                <a:spcPct val="110000"/>
              </a:lnSpc>
              <a:spcBef>
                <a:spcPts val="1300"/>
              </a:spcBef>
              <a:spcAft>
                <a:spcPts val="0"/>
              </a:spcAft>
              <a:buClr>
                <a:srgbClr val="000000"/>
              </a:buClr>
              <a:buSzPts val="1700"/>
              <a:buFont typeface="Helvetica Neue"/>
              <a:buChar char="•"/>
            </a:pPr>
            <a:r>
              <a:rPr lang="en-US">
                <a:solidFill>
                  <a:srgbClr val="B45F06"/>
                </a:solidFill>
              </a:rPr>
              <a:t>Fix the cause</a:t>
            </a:r>
            <a:r>
              <a:rPr lang="en-US">
                <a:solidFill>
                  <a:srgbClr val="000000"/>
                </a:solidFill>
              </a:rPr>
              <a:t>, not the symptom.</a:t>
            </a:r>
            <a:endParaRPr>
              <a:solidFill>
                <a:srgbClr val="000000"/>
              </a:solidFill>
            </a:endParaRPr>
          </a:p>
        </p:txBody>
      </p:sp>
      <p:sp>
        <p:nvSpPr>
          <p:cNvPr id="200" name="Google Shape;200;p36"/>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7"/>
          <p:cNvSpPr txBox="1"/>
          <p:nvPr>
            <p:ph type="title"/>
          </p:nvPr>
        </p:nvSpPr>
        <p:spPr>
          <a:xfrm>
            <a:off x="535781" y="107156"/>
            <a:ext cx="8072400" cy="1131900"/>
          </a:xfrm>
          <a:prstGeom prst="rect">
            <a:avLst/>
          </a:prstGeom>
          <a:noFill/>
          <a:ln>
            <a:noFill/>
          </a:ln>
        </p:spPr>
        <p:txBody>
          <a:bodyPr anchorCtr="0" anchor="ctr" bIns="32750" lIns="32750" spcFirstLastPara="1" rIns="32750" wrap="square" tIns="32750">
            <a:normAutofit/>
          </a:bodyPr>
          <a:lstStyle/>
          <a:p>
            <a:pPr indent="0" lvl="0" marL="0" rtl="0" algn="ctr">
              <a:lnSpc>
                <a:spcPct val="100000"/>
              </a:lnSpc>
              <a:spcBef>
                <a:spcPts val="0"/>
              </a:spcBef>
              <a:spcAft>
                <a:spcPts val="0"/>
              </a:spcAft>
              <a:buClr>
                <a:srgbClr val="FFFFFF"/>
              </a:buClr>
              <a:buSzPts val="4100"/>
              <a:buFont typeface="Helvetica Neue"/>
              <a:buNone/>
            </a:pPr>
            <a:r>
              <a:rPr b="0" i="0" lang="en-US" sz="3600" u="none" cap="none" strike="noStrike">
                <a:solidFill>
                  <a:srgbClr val="000000"/>
                </a:solidFill>
              </a:rPr>
              <a:t>Debugging Techniques </a:t>
            </a:r>
            <a:r>
              <a:rPr b="0" lang="en-US" sz="3600">
                <a:solidFill>
                  <a:srgbClr val="000000"/>
                </a:solidFill>
              </a:rPr>
              <a:t>(</a:t>
            </a:r>
            <a:r>
              <a:rPr b="0" i="0" lang="en-US" sz="3600" u="none" cap="none" strike="noStrike">
                <a:solidFill>
                  <a:srgbClr val="000000"/>
                </a:solidFill>
              </a:rPr>
              <a:t>1)</a:t>
            </a:r>
            <a:endParaRPr b="0" sz="3600">
              <a:solidFill>
                <a:srgbClr val="000000"/>
              </a:solidFill>
            </a:endParaRPr>
          </a:p>
        </p:txBody>
      </p:sp>
      <p:sp>
        <p:nvSpPr>
          <p:cNvPr id="206" name="Google Shape;206;p37"/>
          <p:cNvSpPr txBox="1"/>
          <p:nvPr>
            <p:ph idx="1" type="body"/>
          </p:nvPr>
        </p:nvSpPr>
        <p:spPr>
          <a:xfrm>
            <a:off x="535775" y="1272476"/>
            <a:ext cx="8072400" cy="2547000"/>
          </a:xfrm>
          <a:prstGeom prst="rect">
            <a:avLst/>
          </a:prstGeom>
          <a:noFill/>
          <a:ln>
            <a:noFill/>
          </a:ln>
        </p:spPr>
        <p:txBody>
          <a:bodyPr anchorCtr="0" anchor="ctr" bIns="32750" lIns="32750" spcFirstLastPara="1" rIns="32750" wrap="square" tIns="32750">
            <a:normAutofit/>
          </a:bodyPr>
          <a:lstStyle/>
          <a:p>
            <a:pPr indent="-311150" lvl="0" marL="723900" rtl="0" algn="l">
              <a:lnSpc>
                <a:spcPct val="100000"/>
              </a:lnSpc>
              <a:spcBef>
                <a:spcPts val="0"/>
              </a:spcBef>
              <a:spcAft>
                <a:spcPts val="0"/>
              </a:spcAft>
              <a:buClr>
                <a:srgbClr val="B45F06"/>
              </a:buClr>
              <a:buSzPts val="2700"/>
              <a:buFont typeface="Helvetica Neue"/>
              <a:buAutoNum type="arabicPeriod"/>
            </a:pPr>
            <a:r>
              <a:rPr b="0" i="0" lang="en-US" sz="2700" u="none" cap="none" strike="noStrike">
                <a:solidFill>
                  <a:srgbClr val="B45F06"/>
                </a:solidFill>
                <a:latin typeface="Helvetica Neue"/>
                <a:ea typeface="Helvetica Neue"/>
                <a:cs typeface="Helvetica Neue"/>
                <a:sym typeface="Helvetica Neue"/>
              </a:rPr>
              <a:t>Manual execution trace</a:t>
            </a:r>
            <a:endParaRPr>
              <a:solidFill>
                <a:srgbClr val="B45F06"/>
              </a:solidFill>
            </a:endParaRPr>
          </a:p>
          <a:p>
            <a:pPr indent="-254000" lvl="1" marL="977900" marR="0" rtl="0" algn="l">
              <a:lnSpc>
                <a:spcPct val="100000"/>
              </a:lnSpc>
              <a:spcBef>
                <a:spcPts val="1300"/>
              </a:spcBef>
              <a:spcAft>
                <a:spcPts val="0"/>
              </a:spcAft>
              <a:buClr>
                <a:srgbClr val="000000"/>
              </a:buClr>
              <a:buSzPts val="1600"/>
              <a:buFont typeface="Helvetica Neue"/>
              <a:buChar char="•"/>
            </a:pPr>
            <a:r>
              <a:rPr b="0" i="0" lang="en-US" sz="2200" u="none" cap="none" strike="noStrike">
                <a:solidFill>
                  <a:srgbClr val="000000"/>
                </a:solidFill>
                <a:latin typeface="Helvetica Neue"/>
                <a:ea typeface="Helvetica Neue"/>
                <a:cs typeface="Helvetica Neue"/>
                <a:sym typeface="Helvetica Neue"/>
              </a:rPr>
              <a:t>to understand the behavior and locate the bug</a:t>
            </a:r>
            <a:endParaRPr>
              <a:solidFill>
                <a:srgbClr val="000000"/>
              </a:solidFill>
            </a:endParaRPr>
          </a:p>
        </p:txBody>
      </p:sp>
      <p:sp>
        <p:nvSpPr>
          <p:cNvPr id="207" name="Google Shape;207;p37"/>
          <p:cNvSpPr txBox="1"/>
          <p:nvPr/>
        </p:nvSpPr>
        <p:spPr>
          <a:xfrm>
            <a:off x="8843308" y="4847082"/>
            <a:ext cx="258900" cy="226200"/>
          </a:xfrm>
          <a:prstGeom prst="rect">
            <a:avLst/>
          </a:prstGeom>
          <a:noFill/>
          <a:ln>
            <a:noFill/>
          </a:ln>
        </p:spPr>
        <p:txBody>
          <a:bodyPr anchorCtr="0" anchor="t" bIns="35725" lIns="35725" spcFirstLastPara="1" rIns="35725" wrap="square" tIns="35725">
            <a:sp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latin typeface="Helvetica Neue"/>
                <a:ea typeface="Helvetica Neue"/>
                <a:cs typeface="Helvetica Neue"/>
                <a:sym typeface="Helvetica Neue"/>
              </a:rPr>
              <a:t>‹#›</a:t>
            </a:fld>
            <a:endParaRPr b="0" i="0" sz="1000" u="none" cap="none" strike="noStrike">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New_Template2">
  <a:themeElements>
    <a:clrScheme name="New_Template2">
      <a:dk1>
        <a:srgbClr val="C000EB"/>
      </a:dk1>
      <a:lt1>
        <a:srgbClr val="EBEBEB"/>
      </a:lt1>
      <a:dk2>
        <a:srgbClr val="525252"/>
      </a:dk2>
      <a:lt2>
        <a:srgbClr val="C9C9C9"/>
      </a:lt2>
      <a:accent1>
        <a:srgbClr val="619AE3"/>
      </a:accent1>
      <a:accent2>
        <a:srgbClr val="54BFB9"/>
      </a:accent2>
      <a:accent3>
        <a:srgbClr val="29C439"/>
      </a:accent3>
      <a:accent4>
        <a:srgbClr val="EDAC0F"/>
      </a:accent4>
      <a:accent5>
        <a:srgbClr val="D41D03"/>
      </a:accent5>
      <a:accent6>
        <a:srgbClr val="B264DA"/>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New_Template2">
  <a:themeElements>
    <a:clrScheme name="New_Template2">
      <a:dk1>
        <a:srgbClr val="000000"/>
      </a:dk1>
      <a:lt1>
        <a:srgbClr val="FFFFFF"/>
      </a:lt1>
      <a:dk2>
        <a:srgbClr val="525252"/>
      </a:dk2>
      <a:lt2>
        <a:srgbClr val="C9C9C9"/>
      </a:lt2>
      <a:accent1>
        <a:srgbClr val="619AE3"/>
      </a:accent1>
      <a:accent2>
        <a:srgbClr val="54BFB9"/>
      </a:accent2>
      <a:accent3>
        <a:srgbClr val="29C439"/>
      </a:accent3>
      <a:accent4>
        <a:srgbClr val="EDAC0F"/>
      </a:accent4>
      <a:accent5>
        <a:srgbClr val="D41D03"/>
      </a:accent5>
      <a:accent6>
        <a:srgbClr val="B264DA"/>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New_Template2">
  <a:themeElements>
    <a:clrScheme name="New_Template2">
      <a:dk1>
        <a:srgbClr val="C000EB"/>
      </a:dk1>
      <a:lt1>
        <a:srgbClr val="EBEBEB"/>
      </a:lt1>
      <a:dk2>
        <a:srgbClr val="525252"/>
      </a:dk2>
      <a:lt2>
        <a:srgbClr val="C9C9C9"/>
      </a:lt2>
      <a:accent1>
        <a:srgbClr val="619AE3"/>
      </a:accent1>
      <a:accent2>
        <a:srgbClr val="54BFB9"/>
      </a:accent2>
      <a:accent3>
        <a:srgbClr val="29C439"/>
      </a:accent3>
      <a:accent4>
        <a:srgbClr val="EDAC0F"/>
      </a:accent4>
      <a:accent5>
        <a:srgbClr val="D41D03"/>
      </a:accent5>
      <a:accent6>
        <a:srgbClr val="B264DA"/>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